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从0到1成为AI旅游主理人——A.C.T.I.V.E.模型进阶指南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第12章  从主理人到行业标杆——AI旅游主理人成功案例与未来展望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12.1 案例一：AI赋能的旅行内容创作者——从0到10万粉丝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12.2 案例二：AI旅游主理人的定制化服务创业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12.3 案例三：虚拟旅游博主与AI数字人IP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12.4 案例四：传统旅游从业者的AI转型之路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12.5 案例五：AI旅游主理人的跨平台全域运营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12.6 未来趋势：从AI辅助到AI原生的旅游主理人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五、旅游平台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三、AI+旅游技术创新案例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通过多个案例理解AI旅游主理人的不同发展路径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分析AI赋能下旅游内容创作、定制化服务和虚拟IP的实际效果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认识传统旅游从业者的AI转型方法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展望从AI辅助到AI原生的旅游主理人未来趋势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12.1 案例一：AI赋能的旅行内容创作者——从0到10万粉丝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 案例一：AI赋能的旅行内容创作者——从0到10万粉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本案例以一位名为"小旅"（化名）的旅行内容创作者为例，分析其利用AI工具在6个月内从零粉丝增长至10万粉丝的路径。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12.1.1 起步阶段：AI工具选型与工作流构建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小旅在起步阶段面临的核心挑战是"一个人如何同时产出高质量的多平台内容"。她的解决方案是构建AI辅助的内容生产工作流：使用DeepSeek生成旅行攻略和社交媒体文案初稿；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使用Midjourney生成旅行配图和封面图；使用剪映AI进行视频智能剪辑；使用ChatGPT分析各平台的内容趋势和用户反馈。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这一工作流使她能够以每天2-3篇内容的频率同时运营抖音、小红书和微信公众号三个平台——这在传统模式下至少需要一个3人团队才能实现。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12.1.1 起步阶段：AI工具选型与工作流构建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Baig等（2022）从数字创业的角度指出，数字技术为创业者提供了新型商业模式的构建工具，降低了创业门槛[1]。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12.1.2 增长阶段：数据驱动的内容优化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在积累了一定的粉丝基础后，小旅开始利用AI分析工具进行数据驱动的内容优化。AI分析发现：她的核心受众是25-35岁的都市白领女性，对"周末短途旅行"和"小众目的地"两个主题的互动率最高。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据此，她将内容策略从"大而全的旅行攻略"聚焦到"周末小众旅行"细分领域，粉丝增长率提升了3倍。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12.1.3 变现阶段：从内容到服务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在粉丝达到5万后，小旅开始探索变现路径。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她利用AI工具开发了"周末旅行定制方案"服务——根据用户的目的地偏好、预算和时间约束，AI生成个性化的周末旅行方案，小旅进行人工审核和优化后交付给用户。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该服务的客单价为299元/单，月均服务50位客户，仅这一项服务的月收入就达到约1.5万元。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12.1.3 变现阶段：从内容到服务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案例启示：小旅的成功路径展示了AI工具如何使"一人公司"成为可能——通过AI工具的组合使用，个人主理人可以实现多平台运营、数据驱动决策和服务产品化，在不增加人力成本的前提下实现规模化增长。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12.2 案例二：AI旅游主理人的定制化服务创业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 案例二：AI旅游主理人的定制化服务创业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本案例以一位名为"行远"（化名）的旅游从业者为例，分析其从传统导游转型为AI旅游主理人并建立定制化服务公司的路径。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12.2.1 转型背景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行远原本是一名从业8年的导游，在疫情后旅游行业结构调整中面临职业转型压力。他注意到AI技术在旅游领域的应用趋势，决定将自身的目的地专业知识和AI工具结合，转型为AI旅游主理人。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12.2.2 AI赋能的服务设计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行远利用AI工具设计了三层定制化服务产品线：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基础层：AI生成的标准化旅行方案（99元/份），覆盖主流目的地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进阶层：AI辅助+人工优化的个性化旅行方案（499元/份），根据用户需求定制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12.2.2 AI赋能的服务设计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高端层：AI辅助+全程人工服务的深度定制旅行方案（2999元/份），包含行前规划、行中支持和行后复盘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Nugroho等（2024）的研究指出，AI通过更快速、准确的信息处理，能够在住宿、交通、景点等各环节实现与个人偏好的精准匹配[2]。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行远的服务模式正是利用了AI的数据处理能力来支撑定制化服务的规模化交付。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12.2.3 品牌建设与获客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行远通过社交媒体内容运营获客：在抖音发布"目的地深度解读"系列短视频（AI辅助脚本创作），在小红书发布"旅行方案案例展示"图文笔记（AI辅助文案和配图），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在知乎发布"旅行规划方法论"深度回答（AI辅助内容结构化）。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多平台协同的内容运营使他在6个月内获得了3万精准粉丝，定制化服务的月收入达到约8万元。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12.2.3 品牌建设与获客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Varotsis（2022）从数字创业与创意产业的角度，提出数字技术正在催生旅游领域的新型商业模式和创业机会[3]。行远的案例正是这一趋势的典型体现。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12.3 案例三：虚拟旅游博主与AI数字人IP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 案例三：虚拟旅游博主与AI数字人IP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本案例以一个完全虚拟的旅游博主IP"云游记"为例，分析AI数字人在旅游内容领域的应用。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12.3.1 IP设定与形象创建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"云游记"是一个完全由AI生成的虚拟旅游博主，其IP设定为"一位热爱探索世界文化遗产的数字旅行者"。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形象创建使用了AI数字人技术，包括：AI生成的3D虚拟形象（基于Stable Diffusion和3D建模工具）；AI驱动的语音合成（基于TTS技术的自然语音生成）；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AI动作生成（基于文本驱动的虚拟人动作生成）。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12.3.1 IP设定与形象创建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Berryman等（2021）对全球虚拟影响者进行了拓扑学研究，发现虚拟影响者已在全球多个品牌和行业中得到应用[4]。"云游记"是中国旅游领域虚拟影响者的早期实践之一。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12.3.2 内容生产与运营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"云游记"的内容完全由AI生成：大语言模型生成旅行文化解说文案；AI图像工具生成目的地的"虚拟旅行"图片；AI视频工具将文案、图像和虚拟形象合成为口播视频。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这一流程使"云游记"能够在不进行实地拍摄的情况下，持续产出高质量的旅游文化内容。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12.3.3 商业模式与挑战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"云游记"的商业模式包括：品牌合作（为旅游目的地和品牌提供虚拟代言服务）；内容付费（深度文化解说的付费专栏）；IP授权（虚拟形象的周边产品开发）。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然而，虚拟旅游博主也面临真实性挑战。王颖等（2023）的研究发现，Z世代对虚拟代言人的真实性感知会显著影响其旅游意愿[5]。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AI虚拟影响者的信任构建与消费转化机制研究进一步指出，虚拟影响者需要通过持续互动和透明性来建立用户信任[6]。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12.4 案例四：传统旅游从业者的AI转型之路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 案例四：传统旅游从业者的AI转型之路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本案例以一位名为"老周"（化名）的传统旅行社从业者为例，分析其向AI旅游主理人转型的路径。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12.4.1 转型动机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老周在传统旅行社从业15年，拥有丰富的目的地资源和行业经验。然而，随着OTA平台和自媒体的兴起，传统旅行社的业务量持续下滑。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老周意识到，如果不能将自身的行业经验与AI技术结合，将面临被市场淘汰的风险。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人工智能时代高职院校优化旅游管理专业人才培养的路径研究指出，行业需要培养既具备旅游管理专业知识、又熟练掌握AI技术的复合型人才[7]。老周的转型正是这一趋势在从业者层面的体现。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12.4.2 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老周的AI转型分为三个阶段：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第一阶段（1-2个月）：AI工具学习。老周系统学习了主流AI工具的使用方法，包括大语言模型的基本操作、AI图像工具的提示词技巧和AI视频工具的剪辑流程。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重点是将自身15年的行业经验转化为AI可以理解和利用的结构化知识。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12.4.2 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第二阶段（3-4个月）：内容试运营。老周开始在小红书和抖音发布内容，利用AI工具将自身的行业经验转化为社交媒体内容。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他发现，"内行人才知道的旅行秘密"类内容在平台上获得了极高的互动率——这正是他的行业经验与AI内容生产能力结合的差异化优势。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第三阶段（5-6个月）：商业模式构建。老周利用AI工具设计了"专家级旅行规划"服务，定位高端市场。AI负责数据处理和方案生成，老周负责经验判断和质量把控。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12.4.2 转型路径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该服务的客单价达到5000元/单，月均服务10位客户。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12.4.3 转型经验总结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老周的转型经验表明：传统旅游从业者的行业经验是AI无法替代的核心资产，AI工具的价值在于将经验转化为可规模化交付的内容和服务。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关键在于找到"经验×AI"的乘法效应——让AI放大经验的价值，而非替代经验本身。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12.5 案例五：AI旅游主理人的跨平台全域运营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 案例五：AI旅游主理人的跨平台全域运营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本案例以一位名为"旅行家Luna"（化名）的AI旅游主理人为例，分析其跨平台全域运营的策略和效果。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12.5.1 全域运营架构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Luna构建了覆盖5个平台的全域运营架构：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12.5.2 跨平台协同效应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Luna利用AI工具实现了跨平台的内容协同：一次旅行体验通过AI工具转化为5个平台的差异化内容版本。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AI分析工具追踪跨平台流量数据，发现最优的流量转化路径为：抖音/小红书（获客）→ 公众号（深度内容）→ 企微社群（私域转化）→ 小程序（商业变现）。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Tran与Rudolf（2022）的系统性文献综述发现，社交媒体在旅游目的地品牌建设中扮演着关键角色，而多平台协同是提升品牌影响力的核心策略[8]。Luna的全域运营实践验证了这一研究发现。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12.5.3 运营效果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通过跨平台全域运营，Luna在12个月内实现了：全网粉丝总量50万+；月均收入约15万元（内容变现+服务变现+产品变现）；粉丝复购率达45%；品牌合作报价从5000元/条提升至3万元/条。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12.6 未来趋势：从AI辅助到AI原生的旅游主理人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未来趋势：从AI辅助到AI原生的旅游主理人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展望未来，AI旅游主理人的发展将从"AI辅助"阶段逐步迈向"AI原生"阶段。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12.6.1 AI辅助阶段（当前）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在当前的AI辅助阶段，AI工具是旅游主理人的"助手"——帮助提升效率、降低成本，但核心决策仍由人类主理人做出。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A.C.T.I.V.E.模型的六个维度都在这一阶段发挥作用，但AI和人类的分工是明确的：AI负责执行，人类负责判断。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12.6.2 AI协作阶段（近期未来）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在即将到来的AI协作阶段，AI将从"助手"升级为"合作伙伴"。大语言模型的发展将使AI具备更强的推理和创意能力，AI不仅执行任务，还能主动提出建议和方案。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Chen等（2024）提出的TravelAgent系统展示了大语言模型在个性化旅行规划中的自主决策能力[9]，预示着AI协作的未来方向。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12.6.3 AI原生阶段（中长期未来）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在AI原生阶段，旅游主理人的工作方式将从根本上AI化——从内容创意到运营策略，从用户交互到商业决策，AI不再是"辅助工具"而是"核心基础设施"。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AI原生的旅游主理人将以AI的思维方式思考和行动，人类的价值更多体现在"定义问题"和"价值判断"上，而非"执行任务"上。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Sánchez-Amboage等（2024）的系统性文献综述指出，元宇宙、虚拟影响者和AI驱动的多模态内容正在融合，形成全新的旅游营销范式[10]。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12.6.3 AI原生阶段（中长期未来）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在这一范式下，"旅游主理人"的概念本身可能被重新定义——未来的旅游主理人可能是一个人，也可能是人+AI的组合体，甚至是完全AI驱动的虚拟实体。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知识卡片：AI原生（AI-Native）是指以AI为核心设计理念的产品、服务或商业模式。与"AI增强"（在现有流程中加入AI工具）不同，"AI原生"从一开始就以AI能力为基础进行设计和构建。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AI原生的旅游主理人不是"使用AI的旅游主理人"，而是"以AI为底层逻辑的旅游主理人"。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五、旅游平台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五、旅游平台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附录C 案例库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附录C 案例库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三、AI+旅游技术创新案例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三、AI+旅游技术创新案例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附录D 设计模板与检查清单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本章通过五个案例展示了AI旅游主理人的不同发展路径：AI赋能的旅行内容创作者（从0到10万粉丝）、定制化服务创业、虚拟旅游博主IP、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传统旅游从业者的AI转型和跨平台全域运营。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每个案例都展示了A.C.T.I.V.E.模型在不同场景下的应用。最后展望了从AI辅助到AI原生的未来演进趋势。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核心观点是：AI旅游主理人的成功没有唯一路径，关键在于找到自身优势与AI工具的最佳结合点，并在持续迭代中构建独特的竞争优势。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识记：五个案例分别代表了AI旅游主理人的哪种发展路径？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理解：A.C.T.I.V.E.模型在不同案例中是如何应用的？请选择两个案例进行对比分析。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应用：请选择一个案例，为其设计下一步的发展策略。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分析：传统旅游从业者的AI转型中，"经验×AI"的乘法效应如何实现？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评价：虚拟旅游博主IP模式的优劣是什么？它是否会成为未来主流？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创造：基于本章的案例和未来趋势分析，设计一个你认为最具前景的AI旅游主理人创业方案。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49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Baig U, Hussain B M, Meidute-Kavaliauskiene I, et al. Digital Entrepreneursh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Nugroho I S, Priyanto D, Purnama Y. Exploring the Role of Artificial Intelli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Varotsis N. Digital Entrepreneurship and Creative Industries in Tourism: A R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Berryman R, Abidin C, Leaver T. A Topography of Virtual Influencers[J]. Soci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王颖, 黄燕玲, 伍进. 虚实有度：Z世代的虚拟代言人真实性感知对其旅游意愿的影响研究[J]. 万方数据, 2023.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AI虚拟影响者的信任构建与消费转化机制研究[J]. 万方数据, 2025.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