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从0到1成为AI旅游主理人——A.C.T.I.V.E.模型进阶指南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第10章  AI旅游主理人的智能拍摄与视觉表达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10.1 AI辅助的旅行摄影：构图、光线与后期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10.2 穿搭造型与AI形象设计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10.3 AI数字人与虚拟旅游形象的应用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10.4 短视频拍摄技巧与AI剪辑流程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10.5 视觉风格的AI化定位与品牌一致性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掌握AI辅助旅行摄影的构图、光线与后期方法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了解穿搭造型与AI形象设计在旅游视觉表达中的应用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认识AI数字人与虚拟旅游形象的应用前景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建立AI化的视觉风格定位与品牌一致性管理能力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10.1 AI辅助的旅行摄影：构图、光线与后期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 AI辅助的旅行摄影：构图、光线与后期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伍欣与彭士平（2025）在原书中专门讨论了"旅游博主必知的穿搭拍摄干货技巧"[1]。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在AI时代，旅行摄影的技巧门槛正在被AI工具大幅降低——从构图建议到光线优化，从智能后期到一键修图，AI工具使每位旅游主理人都能产出专业级旅行影像。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10.1.1 AI辅助构图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传统旅行摄影的构图学习需要大量实践和审美积累。AI工具能够提供实时的构图建议：部分手机相机的AI场景识别功能可以自动检测拍摄场景（风景、人像、建筑等）并给出构图引导线；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AI摄影App能够分析画面元素分布，推荐最优的构图方案。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10.1.1 AI辅助构图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Sator（2019）的研究表明，社交媒体上的视觉风格和品牌定位对用户参与度有显著影响[2]。对于旅游主理人而言，建立统一的构图风格是视觉品牌建设的重要环节。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AI工具能够分析主理人历史照片的构图特征，提供保持风格一致性的拍摄建议。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10.1.2 AI辅助光线处理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光线是旅行摄影的核心要素。AI工具在光线处理方面的应用包括：AI自动曝光优化（智能识别画面中的主体并优化曝光参数）；AI HDR合成（多张不同曝光的照片合成为一张高动态范围照片）；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AI光线重建（在后期处理中重新调整光源方向和强度）。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10.1.3 AI智能后期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后期处理是旅行摄影最耗时的环节之一。AI后期工具（如Lightroom AI、Photoshop AI、Luminar AI等）能够实现：一键调色（AI根据照片风格自动应用最优调色方案）；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智能消除（AI自动去除画面中的干扰元素，如路人、电线等）；AI降噪（在低光条件下拍摄的照片通过AI降噪提升画质）；AI超分辨率（将低分辨率照片提升至高分辨率）。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10.1.3 AI智能后期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潘晓霞与刘晓茹（2024）的研究表明，AIGC技术在虚拟现实旅游和数字艺术品创作方面具有广泛应用[3]。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AI后期工具的发展使旅游主理人能够在不依赖专业修图师的情况下，独立完成高质量的照片后期处理。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10.2 穿搭造型与AI形象设计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穿搭造型与AI形象设计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穿搭造型是旅游博主的视觉形象核心。原书中"穿搭拍摄干货技巧"的内容在AI时代得到了全面升级。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10.2.1 AI穿搭推荐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AI工具能够根据旅行目的地的色彩特征、文化背景和拍摄场景，推荐最优的穿搭方案。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通过向AI输入"为去云南大理拍摄提供穿搭建议，要求与苍山洱海的蓝绿色调形成色彩对比"，可以获得具体的服装配色和款式建议。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10.2.2 AI虚拟试衣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AI虚拟试衣技术允许主理人在不实际穿着的情况下预览不同穿搭效果。这一技术在旅游穿搭规划中尤为实用——主理人可以在出发前通过AI试衣确定最优的旅行穿搭组合，减少行李负担。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10.2.3 AI形象风格定位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旅游主理人的视觉风格定位需要保持长期一致性。AI工具能够分析主理人历史照片的风格特征（色彩偏好、穿搭风格、拍摄角度等），生成视觉风格指南，帮助主理人在不同旅行场景中保持品牌一致性。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10.3 AI数字人与虚拟旅游形象的应用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AI数字人与虚拟旅游形象的应用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AI数字人技术为旅游主理人开辟了全新的视觉表达维度。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Ameen等（2023）从风险与信任的角度分析了虚拟影响者与人类影响者的差异，发现虚拟影响者在品牌推广中的效果取决于用户对其真实性的感知[4]。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10.3.1 AI数字人形象创建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旅游主理人可以利用AI数字人技术创建自己的虚拟形象。刘棋芳（2023）的研究表明，虚拟形象IP的开发与应用为文旅产业高质量跨越发展提供了新路径[5]。AI数字人形象的应用场景包括：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虚拟旅行代言：主理人的数字人形象可以"出现"在尚未实地到访的目的地，用于前期内容预热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10.3.1 AI数字人形象创建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AI口播视频：数字人形象可以替代真人出镜，用于知识科普类内容的批量生产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24小时在线互动：数字人形象可以嵌入小程序或APP，为粉丝提供24小时的智能旅游咨询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虚拟旅游博主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完全虚拟的旅游博主（Virtual Travel Influencer）正在成为一个新兴赛道。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Berryman等（2021）对全球虚拟影响者进行了拓扑学研究，发现虚拟影响者已在全球多个品牌和行业中得到应用[6]。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虚拟旅游博主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王颖等（2023）的研究进一步发现，Z世代对虚拟代言人的真实性感知会显著影响其旅游意愿[7]。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然而，虚拟旅游博主也面临真实性挑战。AI虚拟影响者的信任构建与消费转化机制研究指出，虚拟影响者需要通过能力展示、善意传递、真实性塑造和持续互动等方式建立消费者信任[8]。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虚拟旅游博主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知识卡片：AI数字人（AI Digital Human）是指利用人工智能技术生成的、具有人类外观和行为特征的虚拟形象。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按技术实现方式可分为：2D数字人（基于图像合成的虚拟形象）和3D数字人（基于三维建模和动作捕捉的虚拟形象）。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10.3.2 虚拟旅游博主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按驱动方式可分为：文本驱动型（输入文本自动生成语音和表情）和视频驱动型（基于真人视频的深度伪造）。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10.4 短视频拍摄技巧与AI剪辑流程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 短视频拍摄技巧与AI剪辑流程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短视频是旅游视觉表达的核心形式。AI工具正在将短视频制作的流程从"专业创作"转变为"智能生产"。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10.4.1 AI辅助拍摄规划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在实地拍摄前，AI工具能够帮助主理人进行拍摄规划：AI分析目的地的最佳拍摄地点和时间段（基于光线条件和游客流量数据）；AI生成拍摄脚本（包含镜头列表、画面描述和时间分配）；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AI推荐拍摄设备配置（根据场景推荐镜头焦段、稳定器设置等）。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AI智能剪辑流程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AI智能剪辑是旅游短视频制作效率提升的关键。标准化的AI剪辑流程包括：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素材导入：将拍摄的原始素材导入AI剪辑工具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AI智能剪辑流程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AI素材筛选：AI自动识别素材质量，剔除模糊、过曝或重复的片段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AI智能剪辑：AI根据脚本自动匹配素材，生成初版视频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AI智能剪辑流程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AI配乐匹配：AI自动匹配音乐节奏和视频画面，生成卡点效果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AI字幕生成：AI自动识别语音内容，生成字幕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AI智能剪辑流程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AI封面生成：AI从视频中选取最佳画面作为封面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人工微调：主理人对AI生成的初版进行微调，添加个人风格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10.4.2 AI智能剪辑流程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Dewantara等（2022）的叙事性文献综述发现，旅行Vlog生态在旅游数字营销演进中扮演着重要角色[9]。AI剪辑工具的普及使旅游主理人能够以更低的成本和更高的频率产出Vlog内容。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10.5 视觉风格的AI化定位与品牌一致性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视觉风格的AI化定位与品牌一致性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视觉风格的品牌一致性是旅游主理人长期品牌建设的关键。AI工具能够在风格定位和一致性管理两个方面提供支持。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10.5.1 AI辅助的视觉风格定位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旅游主理人的视觉风格定位需要回答三个问题：什么色调？什么构图？什么情绪？AI工具能够分析同领域优秀主理人的视觉风格特征，帮助主理人找到差异化的风格定位。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通过向AI输入"分析小红书旅行领域排名前10的博主的视觉风格特征，总结共同点和差异点"，可以获得结构化的视觉风格分析报告。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AI驱动的品牌一致性管理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在确定视觉风格后，AI工具能够帮助主理人在日常内容生产中保持风格一致性：AI图像工具使用固定的提示词模板和风格参数，确保生成的图像风格统一；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AI后期工具使用预设的调色方案，确保所有照片的色彩风格一致；AI剪辑工具使用固定的转场风格和音乐类型，确保视频风格统一。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AI驱动的品牌一致性管理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Sánchez-Amboage等（2024）的系统性文献综述指出，多模态内容的视觉一致性是旅游营销成功的关键因素之一[10]。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AI工具使旅游主理人能够在高产出的同时保持视觉品牌的一致性——这在传统模式下几乎不可能实现。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AI驱动的品牌一致性管理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案例：一位旅游主理人利用AI工具建立了完整的视觉风格管理系统：色调上统一使用"暖色+低饱和度"的调色方案（通过AI后期工具的预设实现）；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构图上统一使用"中心对称+大场景"的构图风格（通过AI构图引导实现）；穿搭上统一使用"大地色系+民族元素"的搭配风格（通过AI穿搭推荐实现）。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10.5.2 AI驱动的品牌一致性管理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这一统一的视觉风格使她的内容在小红书上的辨识度大幅提升，3个月内粉丝增长500%。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本章系统阐述了AI旅游主理人的智能拍摄与视觉表达体系：AI辅助旅行摄影（构图、光线、后期）、穿搭造型与AI形象设计、AI数字人与虚拟旅游形象应用、短视频AI剪辑流程、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视觉风格的AI化定位与品牌一致性管理。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核心观点是：AI工具使旅游主理人能够在不依赖专业团队的情况下，独立产出高质量的视觉内容，并通过AI驱动的风格管理系统保持长期的品牌一致性。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识记：AI辅助旅行摄影的三个主要应用方向是什么？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理解：AI数字人在旅游视觉表达中有哪些应用场景？各有什么优劣？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应用：请为一位"古村落旅行"主理人设计一套AI化的视觉风格定位方案。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分析：AI智能剪辑流程包含哪些环节？如何与人工微调相结合？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评价：虚拟旅游博主是否会替代真人旅游主理人？为什么？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创造：设计一个AI驱动的视觉品牌一致性管理系统，包含色调、构图、穿搭三个维度。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伍欣, 彭士平. 从0到1成为旅游网络红人[M]. 北京: 旅游教育出版社, 2025: 115-145.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Sator L. Turismo y Redes Sociales. Cómo los Medios Sociales y el Marketing 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潘晓霞, 刘晓茹. 重塑旅游体验：生成式人工智能赋能数字文旅设计研究[J]. 万方数据, 2024.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Ameen N, Cheah J-H, Ali F, et al. Risk, Trust, and the Roles of Human Versus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刘棋芳. 数字时代下虚拟形象IP赋能文旅产业发展研究[J]. 万方数据, 2023.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Berryman R, Abidin C, Leaver T. A Topography of Virtual Influencers[J]. Soci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