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第7章  票根经济的"CODE"四维分析模型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7.1 CODE模型的理论构建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7.2 Connection：跨界连接机制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7.3 Optimization：数据优化机制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7.4 Digitization：智能赋能机制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7.5 Ecosystem：生态构建机制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掌握CODE模型的理论构建逻辑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理解Connection、Optimization、Digitization、Ecosystem四个维度的内涵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分析CODE模型四维之间的协同关系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能够运用CODE模型分析实际票根经济案例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案例：一个模型，解读票根经济的运行密码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为什么一码游贵州的票根经济比其他地区更成功？是技术更先进？还是商户更多？抑或是政策更好？答案并非单一因素所能解释。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票根经济的成功是一个系统工程，需要从连接、优化、数字化和生态四个维度协同分析。本章提出的"CODE"模型，为系统解析票根经济的运行机制提供了分析框架。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7.1 CODE模型的理论构建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模型构建的必要性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现有文献对票根经济的研究多停留在现象描述和案例分析层面，缺乏系统性的理论框架。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模型构建的必要性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本模型基于一码游贵州的实践经验和相关理论研究，从连接（Connection）、优化（Optimization）、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模型构建的必要性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数字化（Digitization）和生态（Ecosystem）四个维度构建票根经济的分析框架。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7.1.2 模型构建的理论基础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CODE模型融合了四种理论：平台经济理论（Connection维度）、运筹优化理论（Optimization维度）、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7.1.2 模型构建的理论基础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数字化转型理论（Digitization维度）和商业生态系统理论（Ecosystem维度）。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7.1.2 模型构建的理论基础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每个维度回答一个核心问题：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7.2 Connection：跨界连接机制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Connection：跨界连接机制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跨界连接是票根经济的基础机制。票根作为"场景连接器"，将原本分散的文旅消费场景串联为连续的消费链路。一码游贵州平台通过票根实现了三种连接：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Connection：跨界连接机制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跨业态连接。将演唱会、景区、酒店、餐饮、交通等不同业态通过票根权益打通。一张演唱会票根可以联动酒店住宿、景区门票、餐饮消费和交通出行，形成"一票通享"的消费生态。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Connection：跨界连接机制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跨地域连接。游客凭一张票根可在全省不同城市享受优惠，促进区域间客流共享。例如，贵阳演唱会的票根可以在黔西南的景区使用，实现了省域内的客源互送。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Connection：跨界连接机制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跨时段连接。票根优惠有效期延伸至活动前后，延长游客停留时间，提升过夜率。例如，演唱会票根的酒店优惠有效期通常从演出前1天延续到演出后2天，有效引导游客从"半日游"转向"过夜游"。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7.3 Optimization：数据优化机制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Optimization：数据优化机制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数据优化是票根经济的效率引擎。一码游贵州平台依托大数据技术，对票根的发放、核验和使用全流程进行数据采集与分析，实现三个层面的优化：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Optimization：数据优化机制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商户匹配优化。根据游客画像（消费水平、偏好品类、历史行为）和票根类型（演唱会/景区/赛事），智能推荐最匹配的优惠商户。匹配优化不仅提升了用户体验，也提高了商户的核销率。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Optimization：数据优化机制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优惠策略优化。通过A/B测试和数据反馈，动态调整优惠力度和使用规则。例如，系统发现某酒店优惠的核销率低于预期，可能自动建议提高折扣力度或延长有效期。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Optimization：数据优化机制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资源配置优化。根据票根使用热力图，引导游客向冷门景区和时段分流。例如，当黄果树景区客流接近饱和时，系统可以推荐持票根游客前往附近的格凸河景区并给予额外优惠。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7.4 Digitization：智能赋能机制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Digitization：智能赋能机制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数字化智能赋能是票根经济的技术保障。"票多多"智能体的上线标志着贵州票根经济进入AI驱动的新阶段[1]。智能赋能体现在三个层面：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Digitization：智能赋能机制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感知层赋能。OCR和NLP技术使票根的数字化识别和核验自动化，降低了人工成本，提高了核验效率。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Digitization：智能赋能机制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决策层赋能。推荐算法和大数据分析使权益推荐从"人找优惠"升级为"优惠找人"，大幅提升了匹配效率和核销率。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Digitization：智能赋能机制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交互层赋能。自然语言交互使用户可以通过对话方式查询和使用票根权益，降低了操作门槛，提升了用户体验。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7.5 Ecosystem：生态构建机制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Ecosystem：生态构建机制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生态构建是票根经济的可持续保障。一码游贵州平台通过票根经济构建了多方参与、互利共赢的文旅消费生态圈。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Ecosystem：生态构建机制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该生态系统中，平台层扮演"规则制定者"和"连接中枢"的角色，负责制定票根联动规则、搭建技术基础设施、保障交易安全；景区层、商户层和交通层是"权益提供者"，通过让渡部分利润换取客流增量；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Ecosystem：生态构建机制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游客层是"消费决策者"，通过票根优惠获得实惠，同时为生态贡献消费数据和口碑传播。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Ecosystem：生态构建机制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生态的健康运转依赖"价值平衡"——每个参与方获得的价值必须大于其付出的成本。一旦某一方长期"入不敷出"，就会退出生态，导致生态失衡。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Ecosystem：生态构建机制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因此，平台需要持续监测各方的价值平衡状态，动态调整规则以维持生态健康。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CODE模型的四个维度并非孤立存在，而是形成递进关系和反馈循环：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递进关系。Connection是基础——没有连接就没有票根经济；Optimization是提升——有了连接后需要优化效率；Digitization是加速——数字化使优化更智能更快速；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Ecosystem是保障——只有构建健康生态才能持续运转。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反馈循环。Ecosystem的健康程度反过来影响Connection的扩展意愿（生态好→更多商户愿意连接）；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Optimization的效果反过来影响Digitization的方向（优化中发现的痛点指导AI能力的开发）；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Digitization的能力反过来影响Optimization的上限（更强的AI→更精准的优化）。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知识卡片：CODE模型的"齿轮效应"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CODE四个维度就像四个啮合的齿轮：Connection转动带动Optimization，Optimization转动带动Digitization，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Digitization转动带动Ecosystem，Ecosystem转动又反过来加速Connection。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7.6 CODE模型四维协同关系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四个齿轮同步转动，票根经济这台"引擎"才能全速运转。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本章提出了票根经济的"CODE"四维分析模型，从Connection（跨界连接）、Optimization（数据优化）、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Digitization（智能赋能）和Ecosystem（生态构建）四个维度系统解析了票根经济的运行机制。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四个维度形成递进关系和反馈循环，共同构成票根经济的完整运行逻辑。CODE模型为后续章节的案例分析和策略制定提供了理论工具。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CODE模型的四个维度分别回答什么核心问题？它们的理论基础分别是什么？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以一码游贵州的演唱会票根联动为例，分析CODE模型四个维度是如何协同运作的。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Connection维度的三种连接（跨业态、跨地域、跨时段）中，哪种对贵州票根经济的贡献最大？为什么？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如何理解CODE模型四维之间的"反馈循环"？试举一个具体例子说明。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运用CODE模型分析你所在城市的一个文旅消费项目，指出其在四个维度上的优势和不足。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CODE模型不仅可以用于分析现有票根经济实践，还可以用于指导新地区、新场景的票根经济设计。在设计阶段，可以按照C-O-D-E的顺序逐步规划：首先确定连接方案（哪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CODE模型的四个维度不是静态的，而是随时间动态演进的。在票根经济的初创期，Connection是主要矛盾——能否建立足够多的连接是成败关键；在成长期，Opti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CODE模型的理论贡献在于它首次为票根经济提供了系统性分析框架。在此之前，对票根经济的分析多停留在单一维度。CODE模型将多个维度整合为统一框架，使分析者能够全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CODE模型的实践价值可以通过"诊断-处方"两种模式理解。在"诊断模式"下，使用CODE模型评估某一实践在四个维度上的表现，识别最薄弱的维度。在"处方模式"下，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