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贵州文旅新玩法：票根经济——以一码游贵州为例</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第3章  票根经济的国内外发展概况</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 国外票根经济发展现状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3.2 国内票根经济发展现状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3.3 贵州票根经济发展概况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3.4 国内外经验对比与启示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了解国外票根经济的发展现状和典型模式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掌握国内票根经济的区域实践特征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了解贵州票根经济的发展概况和先发优势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通过国内外对比提炼票根经济发展的启示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案例：从Ticketbar到"票多多"——全球票根经济的演进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2016年，欧洲的Ticketbar平台通过数字化票务工具连接旅游景点和游客，成为早期票根经济的探索者。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十年后，中国贵州的"一码游贵州"平台推出了"票多多"AI智能体，将票根经济推向了智能化新高度。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从简单的电子票务到AI驱动的票根智能匹配，从单一的景点优惠到跨业态的消费生态，票根经济正在全球范围内加速演进。</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 国外票根经济发展现状</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 演唱会经济与城市联动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在国外，票根经济的雏形可以追溯到演唱会经济与城市旅游的联动。美国拉斯维加斯长期以来通过演唱会、驻场演出等吸引游客，酒店、餐饮、博彩等业态围绕演出场馆形成天然的消费生态。</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 演唱会经济与城市联动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Taylor Swift的"Eras Tour"巡演更是创造了"巡演经济"现象——每到一个城市，酒店预订量激增、餐饮消费大幅增长、本地交通需求翻倍，</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 演唱会经济与城市联动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单场演唱会为举办城市带来的经济影响可达数亿美元。</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 演唱会经济与城市联动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这种模式的本质是"注意力溢出"——演唱会吸引的大量人流通过自然溢出效应带动周边消费，但缺乏系统性的票根联动机制，消费转化效率有提升空间。</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 体育赛事票根联动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欧洲在体育赛事票根联动方面有较成熟的实践。英超联赛部分俱乐部为持票球迷提供周边商户优惠，包括餐厅折扣、酒吧特惠和交通优惠。</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 体育赛事票根联动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德国拜仁慕尼黑的"Allianz Arena体验"套餐将比赛门票与球场参观、博物馆访问和餐厅用餐打包销售，形成了"一票多享"的联动模式。</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 体育赛事票根联动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日本在2020年东京奥运会期间探索了"观赛票根+城市消费"的联动模式，持票观众可在指定商圈享受购物折扣。虽然受疫情影响效果有限，但为大型赛事的票根经济积累了经验。</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3.1.3 城市通票与跨场景联动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欧洲的"城市通票"（City Pass）模式是票根经济的另一种形态。</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3.1.3 城市通票与跨场景联动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巴黎博物馆通票（Paris Museum Pass）、伦敦通票（London Pass）等将多个景点、博物馆、交通线路整合为一张通票，游客购买后可在有效期内无限次使用。</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3.1.3 城市通票与跨场景联动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这种模式虽然不是严格意义上的"票根经济"（通票本身就是付费产品而非消费凭证），但其"一票多场景"的逻辑与票根经济高度一致。</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3.2 国内票根经济发展现状</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3.2.1 北京：体育赛事票根经济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北京作为"双奥之城"，正在积极探索从"赛事流量"到"经济留量"的消费升级新路径。</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3.2.1 北京：体育赛事票根经济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体育赛事的票根经济以赛事活动为引领，将传统功能单一的票根转变为贯穿体商文旅多领域的"消费通行证"与"场景连接器"，让单一消费行为不断产生乘数效应[1]。</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3.2.1 北京：体育赛事票根经济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北京模式的特点是"政府引导+市场运作"，通过体育赛事这一高流量入口，联动商业、文化、旅游多领域消费，形成了"体商文旅"融合发展的票根经济生态。</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3.2.2 南昌：登机牌票根经济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南昌以"一张登机牌解锁一座城"为口号，将登机牌转化为城市消费的"万能消费券"。游客凭登机牌可在南昌享受酒店住宿折扣、文博场馆免预约通道、大型商超满减优惠等多重权益[2]。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3.2.2 南昌：登机牌票根经济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南昌模式的创新点在于将交通凭证（登机牌）作为票根经济的"种子"，拓展了票根的来源场景，突破了以景区门票和演出门票为核心的传统票根经济框架。</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3.2.3 芜湖：方特票根经济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芜湖市鸠江区以方特旅游区为核心，创新推出"票根联票"优惠政策，整合景区景点、酒店民宿、商圈及镇街资源，形成票根联动体系[3]。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3.2.3 芜湖：方特票根经济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2026年暑期，芜湖通过方特票根经济推动文旅产业从"流量"向"留量"再向"质量"跃升。</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3.2.3 芜湖：方特票根经济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芜湖模式的特点是"IP驱动型"——以方特这一强势文旅IP为核心，向周边业态辐射优惠权益，形成了以主题公园为核心的票根经济生态圈。</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3.2.4 上海：商圈票根经济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上海的部分商圈悄然兴起票根经济模式，消费者凭电影票用餐时可兑换折扣券、凭入境登机牌可享受门店特别优惠[4]。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3.2.4 上海：商圈票根经济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上海模式的特点是"商圈驱动型"，票根经济不是以景区或活动为核心，而是以城市商圈为核心，将各种票务凭证汇聚为商圈消费的催化剂。</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3.3 贵州票根经济发展概况</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先发优势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贵州在票根经济领域具有显著的先发优势，主要体现在三个方面：</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先发优势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平台先发优势。"一码游贵州"平台于2020年上线，经过6年发展，累计访问量达4.77亿次，总用户3544.4万人，入驻商户62615家，覆盖全省800多家景区[5]。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先发优势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这一平台规模为票根经济的规模化运营提供了坚实的用户基础和商户网络。</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先发优势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技术先发优势。贵州作为全国首个国家级大数据综合试验区，具备发展智慧旅游的天然技术优势[6]。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先发优势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2026年7月，一码游贵州平台推出全国首个面向文旅票根经济的AI智能体——"票多多"，在AI赋能票根经济方面走在全国前列。</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先发优势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政策先发优势。贵州省将票根经济纳入"多彩贵州 幸福在黔"促消费政策框架，通过"票根联动·多彩贵州欢乐购"等统一活动品牌系统性推进票根经济实践[7]。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实践特征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贵州票根经济呈现以下实践特征：</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实践特征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全域化。贵州票根经济不局限于单一城市或单一景区，而是以"一码游贵州"省级平台为枢纽，覆盖全省9个市州，实现了省域范围内的票根联动。</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实践特征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场景多元化。贵州票根经济覆盖了演唱会、焰火大会、景区游览、交通出行、徒步活动等多种场景，形成了"演艺+旅游""赛事+旅游""交通+旅游"等多维联动的场景矩阵。</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实践特征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技术智能化。"票多多"智能体的上线使贵州票根经济从"人工对接"模式升级为"AI驱动"模式，实现了票根的智能识别、权益的精准匹配和自然语言交互。</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3.4 国内外经验对比与启示</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国内外经验对比与启示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从对比中可以得出以下启示：</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国内外经验对比与启示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启示一：平台是规模化的前提。国外和国内非贵州地区的票根经济多依赖单一场馆或商圈平台，规模化程度有限。贵州通过省级全域平台实现了全省范围的票根联动，验证了"平台先行、规模效应"的发展路径。</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国内外经验对比与启示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启示二：AI是效率提升的关键。传统票根经济依赖人工对接和用户主动搜索，效率低、体验差。贵州"票多多"智能体的实践表明，AI可以显著降低票根发现和兑换的摩擦，提升票根经济的运营效率。</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国内外经验对比与启示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启示三：政策是系统性推进的保障。贵州将票根经济纳入省级促消费政策框架，通过统一活动品牌（"票根联动·多彩贵州欢乐购"）系统推进，避免了各地各自为政的碎片化问题。</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国内外经验对比与启示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启示四：场景多元是生态健康的标志。单一场景的票根经济容易受制于场景本身的波动（如演唱会淡季）。贵州通过演唱会、焰火大会、景区、交通等多场景布局，构建了更具韧性的票根经济生态。</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本章梳理了票根经济的国内外发展概况。国外票根经济以演唱会经济、体育赛事联动和城市通票为主要形态，缺乏系统性的票根联动机制。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国内票根经济在北京、南昌、芜湖、上海等地呈现多元化探索态势。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贵州凭借平台先发优势、技术先发优势和政策先发优势，在票根经济领域走在全国前列，呈现出全域化、场景多元化和技术智能化的实践特征。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国内外经验对比表明，平台是规模化的前提、AI是效率提升的关键、政策是系统性推进的保障、场景多元是生态健康的标志。</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47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比较拉斯维加斯的"自然溢出"模式与贵州的"票根联动"模式，分析两者在消费转化效率上的差异。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南昌的"登机牌票根经济"与贵州的"演唱会票根经济"在逻辑上有何异同？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贵州票根经济的"全域化"特征是如何实现的？其他省份能否复制？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从国内外经验对比中，提炼出票根经济发展的三个关键成功因素。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如果你要为所在城市设计一个票根经济方案，会借鉴国内外哪个模式？为什么？</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47</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值得注意的是，贵州票根经济的先发优势并非偶然，而是多重因素叠加的结果。首先，贵州作为全国首个国家级大数据综合试验区，具有发展数字文旅的天然技术基因。其次，贵州省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【知识卡片】票根经济的"中国模式"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与国外票根经济以"自然溢出"为主不同，中国票根经济呈现出"平台化+政府引导+AI驱动"的特色模式。这一模式的优势在于：政府统筹避免了碎片化，平台化实现了规模化，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从全球视角看，票根经济的发展呈现出"东方创新、西方跟进"的格局。中国凭借移动互联网和移动支付的先发优势，在票根经济的平台化和智能化方面走在前列。欧美国家虽然拥有</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