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贵州文旅新玩法：票根经济——以一码游贵州为例</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第2章  从门票经济到票根经济的演进逻辑</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47</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 中国景区门票经济的历史与困境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2.2 门票经济转型的驱动因素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2.3 票根经济兴起的三个阶段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2.4 数字技术对经济模式演进的影响</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47</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了解中国景区门票经济的历史形成与结构性困境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掌握门票经济转型的四大驱动因素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理解票根经济兴起的三个阶段及其特征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分析数字技术对经济模式演进的影响机制</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案例：从"门票依赖"到"全域消费"——黄果树瀑布的转型之路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黄果树瀑布是亚洲最大瀑布，也是贵州旅游的标志性景区。在过去很长一段时间里，黄果树景区的收入严重依赖门票销售，游客"来了就走"的现象普遍，人均消费低、停留时间短。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随着贵州省推进"大数据+全域智慧旅游"战略，黄果树景区接入"一码游贵州"平台，逐步摆脱对门票收入的单一依赖。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通过票根联动，游客凭黄果树门票可在周边酒店、餐饮店、特色商品店享受优惠，有效延长了游客停留时间、提升了人均消费。黄果树的转型之路，正是中国景区从"门票经济"迈向"票根经济"的缩影。</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 中国景区门票经济的历史与困境</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 门票经济的形成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中国景区的"门票经济"模式有其历史必然性。20世纪90年代至21世纪初，中国旅游业处于快速发展期，景区开发投入巨大，而地方财政收入有限，门票收入成为景区回收投资、维持运营的主要手段[1]。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 门票经济的形成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在这一阶段，提高门票价格成为景区增收的"捷径"，形成了"高票价-高依赖"的路径锁定。</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 门票经济的形成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Liu（2013）从路径依赖理论视角分析了门票经济的形成机制，认为门票经济是中国区域旅游发展的初始模式，其形成具有历史必然性，但也因利益格局锁定而形成路径约束，使得转型困难重重[2]。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 门票经济的结构性困境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门票经济模式存在四个结构性困境：</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 门票经济的结构性困境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困境一：收入结构单一。门票收入占景区总收入比重过高（部分景区达70%以上），一旦门票降价或免票，景区经营即刻陷入困难。这种"把鸡蛋放在一个篮子里"的模式抗风险能力极弱。</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 门票经济的结构性困境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困境二：游客体验下降。高票价提高了游客的消费门槛，降低了游客的满意度和重游率。游客为"回本"而压缩其他消费（如餐饮、购物），反而减少了景区的综合收益。</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 门票经济的结构性困境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困境三：产业链条断裂。门票经济将景区视为独立的"利润中心"，忽视了景区与周边餐饮、住宿、交通等业态的协同关系，导致旅游产业链断裂，无法形成集群效应。</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 门票经济的结构性困境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困境四：可持续发展受限。高票价抑制了客流增长，而客流是文旅产业发展的基础资源。在"门票经济"模式下，景区陷入"提价-客减-再提价"的恶性循环，长期发展空间受限[3]。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2.2 门票经济转型的驱动因素</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2.2.1 政策驱动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近年来，国家层面密集出台门票降价和转型政策。2018年，国家发改委发布《关于完善国有景区门票价格形成机制 降低重点国有景区门票价格的指导意见》，推动国有景区门票降价。</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2.2.1 政策驱动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国务院《"十四五"旅游业发展规划》提出"深化'互联网+旅游'，扩大新技术场景应用"的要求[4]。</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2.2.1 政策驱动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新国发2号文件明确支持贵州打造"国际一流山地旅游目的地""国内一流度假康养目的地"，为贵州文旅转型提供了顶层政策支撑。</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2.2.2 技术驱动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移动互联网、二维码、大数据、人工智能等数字技术的普及，为门票经济转型提供了技术可行性。</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2.2.2 技术驱动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二维码使票根的数字化验证成为可能，移动支付使优惠的即时核销成为现实，大数据分析使精准推荐成为标配，AI智能体使票根的智能匹配成为新趋势[5]。</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2.2.2 技术驱动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没有这些技术基础设施，票根经济的规模化运营是不可想象的。</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2.2.3 需求驱动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中国旅游消费正经历从"观光型"向"体验型"的深刻转型。游客不再满足于"买票进景区看风景"的单调模式，而是追求沉浸式、多场景、跨业态的深度体验[6]。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2.2.3 需求驱动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这种需求升级倒逼旅游供给从"单一门票"向"综合服务"转变，票根经济正是这一转型的产物。</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2.2.4 竞争驱动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中国文旅市场竞争日趋激烈，景区之间、城市之间、区域之间的客源争夺日趋白热化。在门票价格趋同的情况下，谁能提供更丰富的延伸消费体验、更高的性价比，谁就能赢得游客。</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2.2.4 竞争驱动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票根经济通过跨业态联动提供差异化价值，成为目的地竞争的新"护城河"。</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2.3 票根经济兴起的三个阶段</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2.3.1 萌芽阶段（2016-2020年）：电子票务与初步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这一阶段的特征是景区电子票务系统的普及和初步的跨业态联动尝试。景区开始使用二维码电子门票替代纸质门票，部分景区尝试与周边商户合作提供"门票+餐饮""门票+住宿"的套餐产品。</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2.3.1 萌芽阶段（2016-2020年）：电子票务与初步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但这一阶段的联动是零散的、人工对接的，缺乏统一平台支撑，规模化和标准化程度低。</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2.3.1 萌芽阶段（2016-2020年）：电子票务与初步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2016年，业界提出"旅游+互联网"概念，指出"门票经济是消费互联网时代的切入口"，电子门票、智慧旅游试点城市和试点景区建设开始起步[7]。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2.3.2 成长阶段（2020-2025年）：平台化运营与规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这一阶段的标志性事件是"一码游贵州"（2020年）等全域智慧旅游平台的上线。</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2.3.2 成长阶段（2020-2025年）：平台化运营与规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平台化运营使票根联动从"点对点"升级为"多对多"——一个平台上的所有商户可以为所有持票根的游客提供优惠，规模效应显著提升。</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2.3.2 成长阶段（2020-2025年）：平台化运营与规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在此阶段，票根经济的应用场景从景区扩展到演唱会、体育赛事、文博场馆等多元场景。2025年前后，北京、南昌、芜湖等城市相继推出票根经济实践，票根经济从区域探索上升为全国性趋势[8]。</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2.3.3 智能化阶段（2025年至今）：AI驱动与生态化发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2025年以来，AI技术开始深度融入票根经济。2026年7月，一码游贵州平台"票多多"票根智能体上线，标志着票根经济进入AI驱动的新阶段[9]。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2.3.3 智能化阶段（2025年至今）：AI驱动与生态化发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AI智能体实现了票根的智能识别、权益的精准匹配和自然语言交互，解决了票根经济推广中的"信息不对称"痛点。</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2.3.3 智能化阶段（2025年至今）：AI驱动与生态化发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同时，票根经济开始向生态化方向发展——不再局限于"优惠折扣"的单一维度，而是向"数字身份""体验解锁""社交分享"等多元价值延伸，逐步构建起完整的票根经济生态系统。</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2.4 数字技术对经济模式演进的影响</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数字技术对经济模式演进的影响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数字技术在门票经济向票根经济的演进中扮演了"催化剂"和"基础设施"的双重角色。具体影响体现在以下四个层面：</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数字技术对经济模式演进的影响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降低交易成本。在传统模式下，景区与周边商户的合作需要逐一谈判、人工对接，交易成本高昂。数字平台通过标准化的接入流程和统一的核验机制，将交易成本降至接近零，使大规模跨业态联动成为可能。</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数字技术对经济模式演进的影响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消除信息不对称。游客往往不知道景区周边有哪些优质商户，商户也难以触达到访游客。数字平台通过推荐算法和智能匹配，实现了供需双方的精准对接，消除了长期困扰旅游市场的信息不对称问题。</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数字技术对经济模式演进的影响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构建数据闭环。传统模式下，票务数据、消费数据和评价数据分散在不同系统中，无法形成闭环。数字平台实现了"票根发放→权益推荐→消费核销→反馈评价"的全链路数据采集，为持续优化提供了数据基础。</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数字技术对经济模式演进的影响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创造新的价值空间。数字技术不仅优化了现有流程，还创造了全新的价值空间。</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数字技术对经济模式演进的影响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例如，基于票根数据的游客画像可以为商户提供精准营销服务，基于票根使用热力图的客流引导可以为景区管理提供决策支持——这些价值在传统模式下是不存在的。</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数字技术对经济模式演进的影响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知识卡片：经济模式演进的"三步走"</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数字技术对经济模式演进的影响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门票经济→票根经济→数字身份经济：从"卖门票"到"连消费"再到"懂游客"，每一次跃迁都伴随着技术基础设施的升级和价值逻辑的重构。</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47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本章梳理了从门票经济到票根经济的演进逻辑。门票经济存在收入结构单一、游客体验下降、产业链条断裂和可持续发展受限四大困境。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政策驱动、技术驱动、需求驱动和竞争驱动共同推动了转型进程。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票根经济的兴起经历了萌芽阶段（电子票务与初步联动）、成长阶段（平台化运营与规模化联动）和智能化阶段（AI驱动与生态化发展）三个阶段。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数字技术通过降低交易成本、消除信息不对称、构建数据闭环和创造新的价值空间，深刻影响了经济模式的演进方向。</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47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门票经济的"路径依赖"是如何形成的？打破路径依赖需要哪些条件？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结合黄果树景区的案例，分析门票经济转型的四大驱动因素是如何协同作用的。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票根经济兴起的三个阶段中，每个阶段的核心技术和商业模式特征是什么？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数字技术是门票经济转型的"充分条件"还是"必要条件"？为什么？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试设想票根经济之后的下一个经济模式（如"数字身份经济"）可能是什么形态。</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47</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门票经济的路径依赖形成了"锁定效应"——景区投入大量资金建设基础设施后，门票收入成为回收投资的唯一途径，提高票价成为最直接的增收手段。这种路径依赖使景区陷入"高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从国际经验看，景区门票经济的转型是一个全球性趋势。欧美国家早在20世纪末就开始探索"免票+增值服务"模式，如美国国家公园实行低门票或免票制度，通过住宿、餐饮、纪</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【知识卡片】路径依赖与"破局点"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路径依赖理论（Paul David, 1985）指出，一旦某种技术或制度被选择，后续的发展就会沿着这条路径不断自我强化，即使存在更优的替代方案也难以转换。门票经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深入分析门票经济的路径依赖，可以发现其形成机理包含三个层面。第一层面是投资沉没成本：景区在基础设施建设上投入巨额资金，这些投入成为沉没成本。第二层面是制度惯性：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门票经济的转型并非一蹴而就。在转型初期，景区可能面临收入下降的阵痛——门票降价直接减少收入，而票根经济带来的延伸消费需要时间培育。这个"阵痛期"通常持续6-12</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