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从0到1成为旅游网络红人——S.C.A.L.E.模型方法论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第5章  短视频平台运营策略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5.1  抖音平台特征与旅游内容适配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5.2  短视频推荐算法机制解析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5.3  爆款旅游短视频的打造路径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5.4  视频号与B站的旅游内容运营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掌握开篇的核心概念与方法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掌握5.1  抖音平台特征与旅游内容适配的核心概念与方法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掌握5.2  短视频推荐算法机制解析的核心概念与方法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掌握5.3  爆款旅游短视频的打造路径的核心概念与方法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能够结合文旅实际案例分析本章知识的应用场景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开篇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【学习目标】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理解抖音平台特征及其与旅游内容的适配关系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掌握短视频推荐算法的核心机制与优化策略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学会爆款旅游短视频的打造路径与方法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了解视频号、B站等平台的旅游内容运营差异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● 掌握跨平台短视频内容分发策略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【导入案例】甘孜文旅局长刘洪的抖音运营密码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四川省甘孜州文旅局长刘洪在抖音平台上的成功并非偶然。通过对其账号内容的分析，可以总结出几个关键运营特征：一是内容高度垂直——几乎所有视频都围绕甘孜文旅资源展开，形成了清晰的内容标签；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开篇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二是视觉品质稳定——视频拍摄质量高，画面精美，风格一致；三是叙事方式独特——以"侠客"形象出镜，将旅游推广与文化叙事巧妙融合；四是发布频率规律——保持稳定的内容更新节奏，有利于算法推荐。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刘洪的案例说明，在短视频平台上成功运营旅游内容，需要深度理解平台特征和算法逻辑。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5.1  抖音平台特征与旅游内容适配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 抖音平台特征与旅游内容适配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抖音是中国最大的短视频平台，月活跃用户超过7亿。抖音的核心特征是"算法驱动的兴趣分发"——通过强大的推荐算法，将内容精准推送到可能感兴趣的用户面前。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这一特征使得抖音成为旅游内容传播的理想平台：即使是粉丝量较少的新创作者，只要内容质量足够高，也有机会通过算法推荐获得百万级曝光。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抖音旅游内容的适配策略包括三个方面。一是内容格式适配——抖音以竖屏短视频（9:16比例）为主流格式，时长建议在15-60秒之间。旅游内容应在有限时长内最大化信息密度和视觉冲击力。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二是发布节奏适配——抖音算法倾向于推荐活跃度高的创作者，建议保持每日更新或每周至少3-5条视频的发布频率。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 抖音平台特征与旅游内容适配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三是互动策略适配——抖音算法将评论、点赞、分享和完播率作为内容质量评估的核心指标，创作者应通过设问、引导评论等方式提升互动率。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【知识卡片】抖音旅游内容的六大热门类型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风景航拍型：无人机拍摄的大尺度风景画面，视觉冲击力强，完播率高。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攻略干货型：以口播+字幕形式分享旅行攻略，信息密度大，收藏率高。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5.1  抖音平台特征与旅游内容适配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体验vlog型：以第一人称视角记录旅行体验，代入感强，互动率高。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 美食探店型：聚焦旅游目的地的特色美食，受众广泛，传播力强。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 文化解读型：深度解读旅游目的地的历史文化，专业性强，粉丝粘性高。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6. 反差对比型：通过前后对比或期望与现实的反差制造话题感，分享率高。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5.2  短视频推荐算法机制解析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 短视频推荐算法机制解析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理解短视频平台的推荐算法机制，是旅游网红实现内容高效传播的前提。虽然各平台的具体算法属于商业机密，但通过学术界的研究和行业实践，已经可以梳理出抖音等短视频平台推荐算法的基本框架。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Zhao（2021）对抖音推荐算法的分析指出，抖音的推荐系统基于五项基本原则：一是内容分类——通过分布式标签对内容进行多层级、层次化的分类；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二是用户画像——基于用户行为数据构建多维度用户画像；三是协同过滤——通过相似用户的行为推荐内容；四是热度加权——内容的初始互动数据（点赞、评论、分享）影响后续推荐权重；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五是时间衰减——内容的热度随时间递减，新内容具有推荐优先权。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 短视频推荐算法机制解析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抖音推荐算法的内容分发流程通常包括三个阶段。第一阶段是冷启动阶段——新视频发布后，系统会将其推送到一个小的流量池（通常200-500次曝光），测试内容的基本质量。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第二阶段是加速推荐阶段——如果视频在冷启动阶段的互动数据（完播率、点赞率、评论率、分享率）达到阈值，系统会将其推送到更大的流量池（通常5000-50000次曝光）。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第三阶段是爆款爆发阶段——如果视频在加速推荐阶段继续表现优异，系统会将其推送到百万级甚至千万级流量池，实现病毒式传播。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表5-1 抖音推荐算法核心指标体系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5.2  短视频推荐算法机制解析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Vombatkere等（2024）对TikTok个性化推荐的研究发现，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平台的推荐算法在"探索"（exploration）和"利用"（exploitation）之间动态平衡——一方面不断推荐用户已知兴趣的内容以保持粘性（利用），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另一方面尝试推荐新类型的内容以拓展用户兴趣边界（探索）。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这一机制意味着旅游内容创作者不应过度依赖单一内容类型，而应在保持核心风格的基础上适度拓展内容边界，以获得更多的算法探索性推荐。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5.3  爆款旅游短视频的打造路径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  爆款旅游短视频的打造路径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爆款旅游短视频的打造是一个系统工程，需要在选题、制作、发布和运营四个环节进行精细化设计。虽然爆款具有一定的偶然性，但通过对大量爆款旅游视频的分析，可以提炼出一些可复制的规律。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在选题环节，爆款旅游视频通常具备三个特征之一：一是强视觉冲击——展示前所未见的壮美风景或奇特景观；二是强情感共鸣——触发受众的某种强烈情感反应（惊叹、感动、向往）；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三是强话题冲突——涉及争议性话题或反常识信息。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Chen（2024）对淄博和西安城市旅游营销中短视频影响的研究发现，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  爆款旅游短视频的打造路径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具有"意外性"和"参与感"的旅游内容更容易引发病毒式传播——淄博烧烤的爆红正是因为其内容创造了一种"人人可参与"的城市旅游新叙事。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在制作环节，爆款旅游视频的共性特征包括：开头3秒具有强吸引力（画面冲击或悬念设置）、视频节奏紧凑无冗余信息、配乐与画面高度协调、字幕设计简洁易读。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在发布环节，发布时间的选择对内容的初始数据表现有重要影响——一般来说，工作日的午间（12:00-14:00）和晚间（19:00-22:00）是旅游短视频的最佳发布时段。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在运营环节，发布后1小时内的互动引导至关重要——创作者应及时回复评论、置顶优质评论、通过私信引导粉丝分享，以提升内容的初始互动数据。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5.3  爆款旅游短视频的打造路径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【案例】旅行博主"房琪kiki"的爆款公式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房琪kiki的旅游短视频之所以能够持续产出爆款，核心在于她建立了一套可复制的"爆款公式"：1. 开头3秒用一句富有诗意或哲理的金句抓住注意力；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主体部分以温暖的叙事风格讲述目的地的故事，画面精美但不喧宾夺主；3. 结尾用一句升华性的金句收尾，激发情感共鸣和分享欲望；4. 配乐选择舒缓治愈的音乐，与叙事风格高度一致。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这套公式的核心不是技术层面的技巧，而是"内容+情感+审美"三位一体的价值创造——技术可以模仿，但情感共鸣和审美能力需要长期的积累和沉淀。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5.4  视频号与B站的旅游内容运营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  视频号与B站的旅游内容运营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除了抖音之外，微信视频号和B站（哔哩哔哩）也是旅游内容传播的重要平台。两个平台的算法逻辑、用户群体和内容偏好与抖音存在显著差异，需要制定差异化的运营策略。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微信视频号的核心特征是"社交分发+算法推荐"的混合模式。与抖音纯算法驱动的分发机制不同，视频号的内容分发优先依赖社交关系链——用户点赞的视频会出现在其微信好友的信息流中。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这一机制使得视频号更适合传播具有"社交货币"属性的旅游内容——即用户愿意通过点赞行为向朋友圈展示的内容，如小众目的地、高品质旅行体验、有文化深度的旅行见解等。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视频号的用户群体年龄偏大、消费能力较强，适合旅游品牌合作和高端旅游产品推广。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5.4  视频号与B站的旅游内容运营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B站的核心特征是"社区文化+长视频生态"。B站用户群体以年轻人为主，对内容的深度和专业性有较高要求。在B站上，旅游内容以5-15分钟的深度vlog或纪录片形式为主，强调叙事完整性和信息深度。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B站的弹幕文化和社区互动机制，使得旅游内容创作者能够与观众建立更深层次的社区连接。对于旅游网红而言，B站是建立专业形象和积累核心粉丝的重要平台。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多平台运营是旅游网红扩大影响力和降低平台风险的必然选择。然而，简单的"一键分发"（将同一视频原封不动发布到所有平台）往往效果不佳，因为不同平台的内容偏好和算法逻辑存在差异。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科学的跨平台分发策略应该是"一源多用、平台适配"。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"一源多用"是指在内容创作阶段，就考虑到多平台分发的需求，在拍摄时积累足够的素材量，使得同一趟旅行可以产出适配不同平台的多条内容。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例如，一次旅行可以产出：抖音版（15-30秒精华版）、小红书版（图文+短视频笔记）、视频号版（30-60秒社交传播版）、B站版（5-10分钟深度vlog版）。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"平台适配"是指根据每个平台的特性，对内容进行针对性调整——包括视频比例（竖屏/横屏）、时长、字幕风格、封面设计、标题文案和标签选择等。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蔡炜（2024）对常州文旅短视频矩阵的研究验证了跨平台运营的有效性——通过在抖音、微博、视频号、小红书等多平台构建内容矩阵，实现了"线上种草、线下引流"的闭环转化。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跨平台运营的关键挑战是时间和精力分配——建议旅游网红在初期阶段选择1-2个主攻平台深度运营，待积累一定粉丝基础后再逐步拓展到其他平台。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【本章小结】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本章系统阐述了短视频平台的运营策略。抖音作为旅游内容传播的核心平台，其算法驱动的兴趣分发机制为旅游创作者提供了公平的曝光机会。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推荐算法基于内容分类、用户画像、协同过滤、热度加权和时间衰减五项原则，通过冷启动、加速推荐和爆款爆发三个阶段进行内容分发。爆款旅游短视频需要在选题、制作、发布和运营四个环节进行精细化设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视频号适合社交货币型内容传播，B站适合深度长视频内容。跨平台分发应遵循"一源多用、平台适配"原则，避免简单的"一键分发"。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【思考与练习】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抖音推荐算法的三个分发阶段是什么？每个阶段的关键指标有哪些？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请根据表5-1的算法指标体系，分析自己最近发布的一条旅游短视频在各指标上的表现，并提出优化建议。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请选择一个旅游目的地，分别构思抖音版、小红书版、视频号版和B站版的内容方案，说明各版本的差异。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 什么是"一源多用、平台适配"的跨平台分发策略？请结合案例说明其实施方法。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5. 请分析一个旅游网红账号在不同平台上的内容差异，说明其跨平台适配策略的得失。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【参考文献】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[1] Zhang, Z. (2021). Analysis on the "Douyin (TikTok) mania" phenomenon based on recommendatio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 algorithms. E3S Web of Conferences, 235, 03029. https://doi.org/10.1051/e3sconf/202123503029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[2] Vombatkere, K., Mousavi, S., Zannettou, S., Roesner, F., &amp; Gummadi, K. P. (2024). TikTok an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d the art of personalization: Investigating exploration and exploitation on social media feeds.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arXiv preprint, arXiv:2403.12410.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[3] Chen, L. (2024). The impact of short media videos on urban tourism marketing: Taking Zibo 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nd Xi'an as examples. Pacific Business Review International, 7(4), 8053.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[4] 蔡炜. (2024). 新媒体时代基于"文旅+"的短视频算法及变现路径研究——以常州文旅短视频矩阵为例. 新媒体研究.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[5] Wang, M. (2025). Virtual ethnography of "China travel" content: An empirical study across 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hort video platforms. Media International Australia. https://doi.org/10.1007/s40636-025-00317-2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[6] Farias, V. F., Li, H., Peng, T., Ren, X., Zhang, H., &amp; Zheng, A. (2023). Correcting for int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erference in experiments: A case study at Douyin. KDD '23. https://doi.org/10.1145/3604915.3608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[7] Wang, S. (2022). Unpacking platform business scaling in the digital age. Semantic Scholar.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[8] 算法推荐机制下的短视频创作与传播. (2020). 新媒体研究.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[9] Li, H., &amp; Tay, K. X. (2024). Innovations in short video marketing strategies for tourism: T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he case of the Director of Garzê Culture and Tourism Bureau. Medkon, 29(3), 349-360. https://do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i.org/10.29244/medkon.29.3.349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[10] Tang, L., &amp; Wang, C. (2022). The research on the comparison of Hanfu fashion short videos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on Douyin and TikTok. ASSEHR, 220105. https://doi.org/10.2991/assehr.k.220105.014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[11] Gamir-Ríos, J., &amp; Sánchez-Castillo, S. (2022). The political irruption of short video: Is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TikTok a new window for Spanish parties? Communication &amp; Society, 35(2), 37-52. https://doi.org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/10.15581/003.35.2.37-52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5.5  跨平台短视频内容分发策略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[12] 王赞霖, 韩虓. (2025). 算法推荐对用户短视频成瘾的影响及优化策略——以TikTok平台为例. 新闻与传播研究.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开篇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5.1  抖音平台特征与旅游内容适配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5.2  短视频推荐算法机制解析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5.3  爆款旅游短视频的打造路径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◆ 5.4  视频号与B站的旅游内容运营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37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简述开篇的核心内容。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结合贵州/安顺文旅实际，举例说明本章知识的应用。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小组讨论：本章内容对旅游管理专业学习的启示。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