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从0到1成为旅游网络红人——S.C.A.L.E.模型方法论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第11章  旅游网红合规运营与风险管理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  网红营销的法律法规框架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11.2  广告法合规与赞助内容披露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11.3  知识产权保护与内容版权管理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11.4  个人信息保护与数据安全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掌握开篇的核心概念与方法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掌握11.1  网红营销的法律法规框架的核心概念与方法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掌握11.2  广告法合规与赞助内容披露的核心概念与方法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掌握11.3  知识产权保护与内容版权管理的核心概念与方法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开篇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【学习目标】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掌握网红营销的法律法规框架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理解广告法合规要求与赞助内容披露义务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学会知识产权保护与内容版权管理方法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了解个人信息保护与数据安全的合规要求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掌握舆情危机应对与声誉管理策略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【导入案例】旅游网红"虚假种草"事件：一次翻车带来的教训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2023年，某旅游网红在小红书上发布了一篇关于某网红民宿的种草笔记，配图精美、文字动人。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然而，有粉丝按图索骥前往该民宿后，发现实际条件与笔记描述严重不符——照片经过过度修图，所谓的"私汤温泉"只是普通浴缸，"山景房"窗外实际是工地。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粉丝在评论区曝光后，事件迅速发酵，该网红被指责"虚假种草""收钱写软文"。最终，该网红不得不公开道歉，小红书平台也对其账号进行了限流处理。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这一事件给旅游网红敲响了警钟：合规运营不是束缚，而是保护自身品牌和粉丝信任的底线。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  网红营销的法律法规框架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 网红营销的法律法规框架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旅游网红的运营活动受到多个法律法规的规范。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核心法律法规包括：《中华人民共和国广告法》（规范广告发布行为，包括虚假广告、未标注广告等）、《中华人民共和国电子商务法》（规范通过网络销售商品或提供服务的行为）、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《中华人民共和国著作权法》（规范内容的创作、使用和传播）、《中华人民共和国个人信息保护法》（规范个人信息的收集、使用和处理）、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《互联网广告管理办法》（规范互联网广告的发布和管理）和《网络主播行为规范》（规范网络直播行为）。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 网红营销的法律法规框架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Goanta和Ranchordás（2020）在对社交媒体影响者法规的系统性研究中指出，影响者营销的法规规制在全球范围内仍处于探索阶段——各国对影响者营销的法律定性（是广告还是内容？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）、披露义务（是否必须标注"广告"或"赞助"）、责任主体（影响者个人还是品牌方）等核心问题尚未形成统一标准。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González-Díaz等（2024）进一步指出，影响者这一群体"高度暴露但缺乏充分规制"（highly exposed, poorly regulated），亟需建立更完善的法律框架。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在中国，社交媒体平台影响者营销的广告法规制以"可识别性"为核心——即影响者发布的商业营销内容必须使消费者能够识别其为广告。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  网红营销的法律法规框架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这意味着旅游网红在发布品牌合作内容时，有义务以清晰方式标注"广告""赞助"或"合作"等标识，不能将商业内容伪装成个人分享。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广告法合规是旅游网红运营的红线。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根据《广告法》和《互联网广告管理办法》，旅游网红在发布商业合作内容时需要遵守以下核心规则：一是真实性原则——不得发布虚假或引人误解的广告内容，对旅游产品或服务的描述必须真实准确。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二是可识别性原则——商业合作内容必须明确标注为广告。三是比较性广告规范——不得贬低其他生产经营者的商品或服务。四是绝对化用语禁止——不得使用"最佳""第一""国家级"等绝对化用语。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赞助内容披露是国际通行的影响者营销合规要求。在美国，FTC（联邦贸易委员会）要求影响者在发布赞助内容时必须清晰、显眼地披露赞助关系（如使用#ad、#sponsored等标签）。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Casale（2019）和Favela（2022）的研究指出，FTC对影响者营销的合规要求正在日益严格，不遵守披露义务的影响者可能面临法律处罚。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Bertaglia等（2024）的多国纵向研究发现，影响者在Instagram上的自我披露实践存在显著的国家间差异，但总体趋势是披露意识在增强。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旅游网红在进行赞助内容披露时应注意：披露标识应清晰可见（不能隐藏在长文末尾或以小字号呈现）、披露语言应明确无歧义（使用"广告""品牌合作"等直接表述，而非"感谢XX品牌支持"等模糊表述）、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披露应在内容开头或显著位置呈现（不能仅在文末标注）。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Musiyiwa和Jacobson（2023）指出，算法分发机制可能使披露标识在内容传播过程中被剥离或弱化，因此影响者需要确保披露标识在所有传播场景下都可见。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【知识卡片】旅游网红广告法合规检查清单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内容真实性：所有描述是否真实准确？是否有过度修图或虚假宣传？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广告标注：商业合作内容是否清晰标注"广告"或"合作"？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绝对化用语：是否使用了"最""第一""国家级"等禁止用语？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数据引用：引用的数据和统计是否有可靠来源？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效果承诺：是否对旅游产品效果做了不合理的保证或承诺？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比较性内容：是否在与其他产品比较时使用了贬损性表述？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  广告法合规与赞助内容披露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未成年人保护：内容是否适合所有年龄段受众？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□ 知识产权：使用的图片、音乐、字体等是否有合法授权？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11.3  知识产权保护与内容版权管理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 知识产权保护与内容版权管理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知识产权是旅游网红内容创作的核心资产。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旅游网红的知识产权涉及著作权（视频、图文、音乐等内容的版权）、商标权（个人品牌名称、Logo等的商标注册）、肖像权（个人形象的使用授权）和商业秘密（合作客户信息、商业策略等）。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在内容版权管理方面，旅游网红需要注意两个维度：一是保护自身版权——对原创内容进行版权登记，在发现被盗用或抄袭时及时维权。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二是避免侵犯他人版权——使用图片、音乐、字体等素材时确保有合法授权或使用免版权素材。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  知识产权保护与内容版权管理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短视频平台上常见的版权纠纷包括：未经授权使用背景音乐、使用他人拍摄的风景照片、搬运和洗稿其他创作者的内容等。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在商标保护方面，建议旅游网红在积累一定知名度后，将个人品牌名称和Logo进行商标注册。商标注册可以防止他人抢注或冒用，也为品牌延伸和IP授权奠定法律基础。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注册类别建议覆盖第35类（广告销售）、第38类（电信通讯）、第41类（教育娱乐）和第42类（网站服务）等与旅游网红业务相关的类别。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11.4  个人信息保护与数据安全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 个人信息保护与数据安全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《个人信息保护法》的实施对旅游网红的数据处理行为提出了明确的合规要求。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旅游网红在运营过程中可能涉及粉丝个人信息（如评论中的个人信息、私信内容、社群成员信息等）的收集和使用，需要遵守合法性、正当性和必要性原则。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旅游网红在个人信息保护方面的合规要点包括：不公开披露粉丝的私人信息（如真实姓名、联系方式、住址等）、不未经授权使用粉丝的照片或视频、妥善保管社群成员信息（不泄露给第三方）、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在进行数据分析时对个人信息进行匿名化处理。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  个人信息保护与数据安全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此外，如果旅游网红开发了小程序或APP收集用户信息，还需要制定并公示隐私政策。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在社交媒体时代，旅游网红的声誉可能因一次负面事件而瞬间崩塌。舆情危机应对能力是旅游网红长期生存的重要保障。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常见的舆情危机类型包括：虚假宣传指控、内容争议（如文化挪用、不当言论）、合作方负面事件连带、个人隐私泄露和粉丝纠纷等。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舆情危机应对应遵循"4R原则"：Recognition（识别）——第一时间识别危机的性质和严重程度；Response（回应）——在合理时间内（通常24小时内）做出公开回应；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Remedy（补救）——采取具体措施弥补损害；Recovery（恢复）——通过持续的正向内容输出恢复声誉。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危机回应的基本原则是：诚实面对（不掩盖、不撒谎）、及时回应（不拖延、不回避）、承担责任（不过度辩解、不推卸责任）、提出方案（不只道歉，更要给出解决方案）。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杨文（2024）对数字经济背景下网络直播营销风险的研究指出，建立完善的风险预警与治理体系是应对网络营销风险的前提，应以"善治"为目标，通过明确划分各方权责建立符合行业特征的法律治理机制。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【本章小结】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本章系统阐述了旅游网红合规运营与风险管理的方法。旅游网红的运营活动受到广告法、电子商务法、著作权法、个人信息保护法等多个法律法规的规范。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广告法合规的核心是真实性和可识别性，商业合作内容必须清晰标注为广告。赞助内容披露是国际通行要求，披露标识应清晰、明确、显著。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知识产权保护涉及著作权、商标权、肖像权和商业秘密，需同时做好自身版权保护和避免侵权两方面工作。个人信息保护需遵守合法性、正当性和必要性原则。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舆情危机应对遵循"4R原则"（识别、回应、补救、恢复），回应应诚实、及时、负责、有方案。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【思考与练习】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旅游网红运营涉及哪些核心法律法规？请简述每个法规的主要规范内容。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什么是广告法合规的"可识别性"原则？旅游网红在发布商业合作内容时应如何执行这一原则？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请根据"旅游网红广告法合规检查清单"，对一篇实际的旅游种草内容进行合规审查。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旅游网红在知识产权保护方面需要做哪些工作？请制定一份个人知识产权保护方案。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 舆情危机应对的"4R原则"是什么？请模拟一次舆情危机并制定应对方案。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【参考文献】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[1] Goanta, C., &amp; Ranchordás, S. (2020). The regulation of social media influencers: An introdu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ction. Edward Elgar Publishing. https://doi.org/10.4337/9781788978286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[2] González-Díaz, C., Quiles-Soler, C., &amp; Quintas-Froufe, N. (2024). The figure of the influen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cer under scrutiny: highly exposed, poorly regulated. Frontiers in Communication, 9, 1454543. h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ttps://doi.org/10.3389/fcomm.2024.1454543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[3] Casale, E. A. (2019). Influencing the FTC to update disclosure rules for the social media 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ra. Semantic Scholar.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[4] Favela, S. (2022). Uncovering the "Realness" of CGI influencers. SMU Science and Technology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Law Review. Semantic Scholar.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[5] Bertaglia, T., Goanta, C., Spanakis, G., &amp; Iamnitchi, A. (2024). Influencer self-disclosure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practices on Instagram: A multi-country longitudinal study. arXiv preprint, arXiv:2407.09202.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[6] Musiyiwa, R., &amp; Jacobson, J. (2023). Sponsorship disclosure in social media influencer mark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eting: The algorithmic and non-algorithmic barriers. Social Media + Society, 9(1). https://doi.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org/10.1177/20563051231196870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[7] 杨文. (2024). 数字经济背景下网络直播营销的风险及法律治理. 法学研究.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[8] 社交媒体平台影响者营销的广告法规制——以可识别性为中心. (2025). 法学研究.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[9] "网红营销"的法律监管. (2019). 法治与社会.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[10] Anselmo, G., Mannaioli, G., &amp; Sardo, A. (2025). Ensuring fairness in the digital marketpla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ce: A communicative and cognitive analysis of deceitful influencer marketing. International Jou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rnal of Evidence and Proof. https://doi.org/10.1007/s11196-025-10290-z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[11] Silver, N. A., Bertrand, A., Kucherlapaty, P., &amp; Schillo, B. A. (2023). Examining influenc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er compliance with advertising regulations in branded vaping content on Instagram. Frontiers in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  舆情危机应对与声誉管理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Public Health, 10, 1001115. https://doi.org/10.3389/fpubh.2022.1001115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[12] Preckeler, J. M. (2019). "Paid partnership with...": The effect of advertising disclosures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on the followers' behaviour with regard to an influencer on Instagram. Semantic Scholar.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开篇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11.1  网红营销的法律法规框架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11.2  广告法合规与赞助内容披露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11.3  知识产权保护与内容版权管理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11.4  个人信息保护与数据安全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简述开篇的核心内容。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