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从0到1成为旅游网络红人——S.C.A.L.E.模型方法论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第10章  商业变现模式与路径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10.1  旅游网红变现模式全景图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10.2  品牌合作与广告代言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10.3  直播带货与旅游产品销售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10.4  知识付费与课程开发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掌握开篇的核心概念与方法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掌握10.1  旅游网红变现模式全景图的核心概念与方法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掌握10.2  品牌合作与广告代言的核心概念与方法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掌握10.3  直播带货与旅游产品销售的核心概念与方法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开篇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【学习目标】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掌握旅游网红变现模式的全景框架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理解品牌合作与广告代言的定价逻辑与合作流程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学会直播带货与旅游产品销售的运营方法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了解知识付费与课程开发的路径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掌握IP衍生与多元化商业模式的构建策略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【导入案例】旅游直播带货的破纪录之夜：某景区门票1分钟售罄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2023年暑期，一位拥有200万粉丝的旅游网红在某直播平台为江苏一家4A级景区做专场直播带货。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直播中，她不仅展示了景区的实景画面，还邀请了景区负责人现场互动，回答观众关于交通、住宿和游玩路线的问题。原价198元的景区通票，直播价99元，限量5000份。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结果，门票在开播后1分钟内全部售罄，直播总销售额达到49.5万元，同时为景区带来了超过10万次的品牌曝光。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这一案例展示了旅游网红直播带货的巨大潜力——当内容创作的信任积累与直播带货的即时转化相结合时，商业效率可以呈指数级提升。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10.1  旅游网红变现模式全景图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  旅游网红变现模式全景图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旅游网红的商业变现模式可以归纳为五大类：广告合作、直播带货、知识付费、IP衍生和电商自营。这五类模式并非互斥，而是可以组合运用，构成多元化的收入结构。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表10-1 旅游网红五大变现模式对比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变现模式的选择应遵循"粉丝信任优先"原则——任何变现行为都不应以损害粉丝信任为代价。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  旅游网红变现模式全景图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孟陆等（2020）的研究表明，直播网红的信息源特性（专业性和吸引力）与内容一致性共同影响着消费者的购买意愿。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当旅游网红的变现内容与其日常内容风格差异过大时，粉丝的信任感会受到损害，进而影响长期的商业价值。因此，旅游网红在选择变现模式时，应优先选择与其内容定位和粉丝需求高度契合的模式。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10.2  品牌合作与广告代言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 品牌合作与广告代言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品牌合作是旅游网红最传统也最稳定的变现模式。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品牌合作的形式包括：内容植入（在常规内容中自然融入品牌元素）、定制内容（为品牌专门创作内容）、品牌代言（作为品牌形象代言人进行长期合作）和活动合作（参与品牌的线下活动或线上营销活动）。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品牌合作的定价通常基于以下因素：粉丝规模（粉丝量越大，报价越高）、粉丝质量（互动率越高、粉丝画像越精准，溢价越大）、内容形式（视频报价高于图文，定制内容报价高于植入）、行业类别（旅游、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 品牌合作与广告代言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金融等行业报价高于快消品）和排他性要求（要求在合作期内不为竞品代言会增加报价）。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梁运过等（2020）的研究指出，与头部网红相比，"小众网红"因推广费用较低且可合作模式多样化，成为越来越多小微企业的合作首选——这意味着腰部旅游网红在品牌合作市场上具有独特的性价比优势。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品牌合作的流程通常包括：需求沟通（明确品牌方的营销目标、预算和时间要求）→方案策划（创作内容方案和报价）→合同签署（明确双方权利义务、内容修改次数、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 品牌合作与广告代言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发布时间等）→内容制作（按方案创作内容并提交品牌方审核）→内容发布（在约定平台和时间发布内容）→数据复盘（提供投放数据报告并评估效果）。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10.3  直播带货与旅游产品销售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 直播带货与旅游产品销售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直播带货已成为旅游网红变现的重要渠道。旅游直播带货的产品类型主要包括：景区门票和旅游套餐、酒店和民宿预订、旅游线路产品、旅游周边商品（如户外装备、旅行箱包）和地方特产美食。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旅游直播带货与实体商品直播带货有所不同——旅游产品具有体验性、时效性和不可试用性等特点，消费者的决策门槛更高。因此，旅游直播带货的成功关键在于"信任构建"和"体验预演"。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信任构建是指通过日常内容积累的粉丝信任，使粉丝相信网红推荐的旅游产品值得购买。体验预演是指通过直播中的实景展示、现场互动和感官刺激，让消费者在购买前"预览"旅游体验，降低购买决策的不确定性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 直播带货与旅游产品销售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Wang等（2020）对旅游直播营销新发展的研究指出，在线旅游电商平台与直播平台的合作是旅游直播发展的重要趋势——通过平台间合作，可以实现产品供应链、直播流量和技术能力的优势互补。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Fu（2021）对直播带货的综述研究进一步指出，直播带货的互动性能够提升消费者与品牌间的沟通质量，帮助品牌获得消费者的正面行为回应，这是传统名人代言广告无法达到的效果。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【案例】旅游直播带货的"三段式"话术框架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 直播带货与旅游产品销售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第一段（信任建立，3-5分钟）：回顾自己在该目的地的真实体验，展示旅行照片或视频片段，建立"我去过、我体验过、我推荐"的信任基础。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第二段（产品介绍，5-10分钟）：详细介绍产品内容（包含什么、不含什么）、使用规则（有效期、退改政策）和价格对比（原价vs直播价），重点突出"超值感"和"稀缺感"。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第三段（促单转化，3-5分钟）：设置限量名额或限时优惠，通过倒计时和实时库存播报制造紧迫感，同时回答观众的即时问题，消除购买顾虑。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10.4  知识付费与课程开发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  知识付费与课程开发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知识付费是旅游网红将专业知识变现的有效途径。旅游领域的知识付费产品主要包括：旅行攻略电子书、旅行摄影/视频剪辑在线课程、旅游英语口语课程、户外生存技能培训和旅游从业资格认证辅导等。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知识付费产品的开发应遵循"需求验证→内容设计→产品制作→渠道分发→迭代优化"的流程。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需求验证是关键的第一步——在投入大量精力开发课程之前，应通过社群调研、评论区分析等方式验证粉丝是否愿意为该知识付费。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  知识付费与课程开发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内容设计应注重系统性和实用性——课程内容应形成完整的知识体系，每节课都应提供可操作的实用方法或技巧。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知识付费的优势在于高毛利和长尾效应——一旦课程开发完成，边际成本极低，且可以持续销售。但知识付费对旅游网红的专业深度和教学能力提出了较高要求——不是所有旅游网红都适合开发知识付费产品。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建议在积累了一定粉丝基础和专业声誉后再考虑这一变现模式。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IP衍生是旅游网红商业价值最大化的高级形态。当旅游网红的个人品牌发展到一定阶段，其品牌IP可以延伸到内容创作之外的多个领域，形成多元化商业模式。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IP衍生的常见路径包括：出版图书（将旅行经历或攻略整理成书）、品牌联名（与旅游相关品牌推出联名产品）、线下体验（开设旅行主题的线下活动或体验店）、自媒体矩阵（从旅游扩展到美食、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生活方式等相关领域）和企业化运营（成立MCN机构或旅游服务公司）。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黄芸（2021）提出"一源多用"的IP开发策略——将核心IP内容在多个维度进行延伸和再创造，如一条旅游短视频可以延伸为：图文攻略（小红书）、深度长文（公众号）、旅行Vlog（B站）、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直播分享（抖音）和线下分享会。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这种"一源多用"策略不仅提高了内容的投入产出比，也强化了品牌在各平台的存在感。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IP衍生需要注意"品牌边界"的管理——延伸领域应与核心品牌定位具有逻辑关联性，避免过度延伸导致品牌认知模糊。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例如，一位以户外徒步著称的旅游网红，其IP延伸到户外装备品牌是合理的，但延伸到美妆领域则可能造成品牌认知混乱。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【本章小结】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本章系统阐述了旅游网红的商业变现模式与路径。五大变现模式——广告合作、直播带货、知识付费、IP衍生和电商自营——可以组合运用，构成多元化收入结构。变现模式的选择应遵循"粉丝信任优先"原则。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品牌合作的定价基于粉丝规模、质量、内容形式和行业类别等因素。旅游直播带货的关键在于"信任构建"和"体验预演"，需采用"三段式"话术框架。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知识付费具有高毛利和长尾效应，但需要专业深度和教学能力。IP衍生是商业价值最大化的高级形态，可采用"一源多用"策略，但需注意品牌边界管理。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【思考与练习】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旅游网红的五大变现模式分别是什么？请评估每种模式适合的发展阶段。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品牌合作的定价受哪些因素影响？请为一位拥有50万粉丝的旅游网红设计一份品牌合作报价单。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旅游直播带货与实体商品直播带货有什么区别？请解释"三段式"话术框架的原理。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 知识付费产品的开发流程是什么？请为一个旅游知识付费产品撰写产品方案。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 什么是"一源多用"的IP衍生策略？请结合案例说明其优劣势。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【参考文献】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[1] 孟陆, 刘凤军, 陈斯允, 段珅. (2020). 我可以唤起你吗——不同类型直播网红信息源特性对消费者购买意愿的影响机制研究. 管理科学, 33(1), 1-17.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[2] 梁运过, 赵璇, 张梅. (2020). KOL营销下小微企业与小众网红合作发展探析. 商业经济研究, (15), 128-130.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[3] Wang, X., Liu, B., &amp; Zhang, J. (2020). New developments in tourism live broadcasting. ASSEH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R, 200801. https://doi.org/10.2991/assehr.k.200801.059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[4] Fu, Y. (2021). Live streaming commerce: A review and prospects. ASSEHR, 211209. https://doi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.org/10.2991/assehr.k.211209.414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[5] 黄芸. (2021). 旅游期刊内容营销演进及IP开发和运营研究——以《时尚旅游》"大咖的餐桌"为例. 新媒体研究.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[6] 宋超颖. (2020). 浅析KOL营销模式下的经济价值变现. 商业经济, (12), 56-58.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[7] 张雅榕. (2020). 网红经济中的粉丝运营研究. 商业经济, (8), 45-48.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[8] Jiahan, Z. (2022). The development prospect of internet celebrity business. BCPBM, 28. http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s://doi.org/10.54691/bcpbm.v28i.2244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[9] 基于GA-BP神经网络的商品导购类账号价值评估. (2025). 万方数据.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[10] 直播供应链的合作利润分配机制研究. (2025). 万方数据.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[11] 网红带货对销售企业盈利影响研究. (2022). 天津大学管理与经济学部.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 IP衍生与多元化商业模式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[12] 邓良柳. (2019). 社交媒体时代民族文化旅游品牌营销的新路径：KOL营销. 营销界, (36), 24-25.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开篇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10.1  旅游网红变现模式全景图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10.2  品牌合作与广告代言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10.3  直播带货与旅游产品销售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10.4  知识付费与课程开发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简述开篇的核心内容。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