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120640"/>
            <a:ext cx="12191695" cy="73152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lang="zh-CN">
                <a:solidFill>
                  <a:srgbClr val="BFD7EA"/>
                </a:solidFill>
                <a:latin typeface="微软雅黑"/>
                <a:ea typeface="微软雅黑"/>
              </a:rPr>
              <a:t>数字文旅专业系列教材 · 教学课件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 lang="zh-CN">
                <a:solidFill>
                  <a:srgbClr val="FFFFFF"/>
                </a:solidFill>
                <a:latin typeface="微软雅黑"/>
                <a:ea typeface="微软雅黑"/>
              </a:rPr>
              <a:t>旅游文化学、贵州地域文旅与屯堡非遗概论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332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lang="zh-CN">
                <a:solidFill>
                  <a:srgbClr val="FFD9A0"/>
                </a:solidFill>
                <a:latin typeface="微软雅黑"/>
                <a:ea typeface="微软雅黑"/>
              </a:rPr>
              <a:t>第9章  文旅融合产品开发与品牌塑造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授课对象：安顺学院旅游管理学院 · 旅游管理专业本科生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6928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主讲：祝刚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411480"/>
            <a:ext cx="8229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本章导览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9.1 文旅融合产品的类型体系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9.2 屯堡文旅产品开发现状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9.3 屯堡文旅产品创新方向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9.4 "安顺屯堡"文旅品牌塑造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9.5 文旅产品开发的政策支持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9.6 文旅融合产品的评价与优化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9.7 文旅品牌建设的国际经验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9.8 屯堡文创产品开发策略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9.9 屯堡文旅融合的制度创新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9.10 文旅融合评价体系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9.11 文旅融合中的知识产权保护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9.12 文旅融合的效果评估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识记：掌握文旅融合产品的类型和开发流程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理解：理解品牌塑造在文旅发展中的战略作用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应用：能够设计屯堡文旅融合产品体系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分析：分析文旅产品的市场定位与竞争策略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评价：评价屯堡文旅品牌建设的现状与方向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创造：设计一个"安顺屯堡"文旅品牌推广方案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导入案例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案例分析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安顺屯堡文化旅游经过二十多年的发展，已经形成了初步的品牌效应。"屯堡"一词从学术概念逐渐转变为旅游品牌，被越来越多的游客所认知。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然而，屯堡文旅品牌建设仍面临诸多挑战：品牌定位不够清晰、品牌形象不够统一、品牌传播渠道单一、品牌延伸产品不足等。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姚旻（2012）研究了贵州民族文化旅游业创意开发[1]，提出创意的融入可重塑旅游业，实现结构调整和发展方式转变。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9.1 文旅融合产品的类型体系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9.1.1 文旅融合的理论内涵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文旅融合是指文化产业与旅游产业在内容、功能、市场、技术等方面的深度结合。文旅融合不是简单的"文化+旅游"，而是两者在深层次上的相互渗透和协同创新。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文旅融合的层次包括：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产品融合：将文化内容转化为旅游产品，如地戏表演、文化展览、手工艺体验等。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功能融合：旅游功能与文化功能相互叠加，如博物馆既是文化保护场所也是旅游目的地。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市场融合：文化市场与旅游市场相互渗透，如文创产品既是文化消费也是旅游消费。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技术融合：数字技术在文化和旅游领域的共同应用，如VR文化体验、智慧旅游平台等。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9.1.2 文旅融合产品分类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屯堡文旅融合产品可以分为以下类型：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文化观光产品：以屯堡建筑、村落景观为核心的文化观光产品，如村落导览、建筑参观等。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文化体验产品：以地戏表演、手工艺制作、传统服饰体验为核心的文化体验产品。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文化教育产品：以屯堡历史文化教育为核心的文化教育产品，如研学旅行、文化讲座等。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文化创意产品：以屯堡文化元素为核心的文化创意产品，如地戏面具纪念品、屯堡主题文创等。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文化数字产品：以数字技术为支撑的文化数字产品，如VR地戏体验、屯堡数字博物馆等。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文化美食产品：以屯堡传统饮食为核心的文化美食产品。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9.1.3 产品开发流程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文旅融合产品的开发流程包括：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资源调查：全面调查屯堡文化资源，评估其旅游开发潜力。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市场分析：分析目标市场的需求特征、竞争态势和消费趋势。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产品定位：确定产品的主题、目标客群和差异化定位。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产品设计：设计产品的内容、形式、流程和体验。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试运营：在小范围试运营，收集反馈并进行优化。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正式推出：正式推出产品，进行市场推广。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持续迭代：根据市场反馈持续优化产品。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9.2 屯堡文旅产品开发现状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9.2.1 现有产品分析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屯堡文旅现有产品以文化观光和文化体验为主：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观光产品：屯堡村落参观（天龙屯堡、云山屯、鲍屯等）、建筑群参观。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体验产品：地戏表演观看、屯堡服饰试穿、手工艺观摩。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餐饮产品：屯堡特色餐饮。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住宿产品：屯堡民宿。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文创产品：地戏面具、屯堡服饰配件等。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9.2.2 产品问题诊断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同质化：不同屯堡村落的旅游产品大同小异，缺乏差异化。Wu Ya-ping（2011）的实证分析表明[2]，天龙镇、九溪村和云山屯之间存在激烈竞争。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浅层化：产品以观光为主，缺乏深度文化体验。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单一化：产品类型单一，缺乏多元化的产品体系。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季节性：旅游产品受季节影响大，旺季和淡季差异明显。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品质不稳定：服务质量参差不齐，缺乏标准化管理。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9.3 屯堡文旅产品创新方向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13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9.3.1 研学旅行产品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利用屯堡丰富的历史文化资源，开发面向不同年龄段研学旅行产品：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中小学生研学：以"探秘明代军屯"为主题，设计包含历史学习、手工体验、地戏学习等环节的研学课程。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大学生研学：以"文化遗产保护与旅游开发"为主题，设计包含田野调查、文化研究、方案设计等环节的研学项目。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成人教育研学：以"屯堡文化与中华文明"为主题，设计面向文化爱好者的深度文化体验项目。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14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9.3.2 数字文旅产品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VR地戏体验：利用VR技术创造沉浸式地戏体验。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AR村落导览：通过AR技术为游客提供智能化的村落导览。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数字文创产品：开发以屯堡文化元素为核心的数字文创产品，如NFT地戏面具、屯堡主题游戏等。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在线文化课程：开发屯堡文化在线课程，面向全球传播屯堡文化。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15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9.3.3 夜间文旅产品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地戏夜场表演：利用灯光和音效，打造夜间地戏表演，营造不同于白天的氛围。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屯堡夜市：组织屯堡夜间集市，销售手工艺品、特色美食等。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星空露营：在屯堡村落周边设置露营地，结合星空观测和屯堡文化故事讲解。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16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9.3.4 节庆文旅产品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屯堡春节：以正月地戏表演和抬汪公仪式为核心，打造屯堡春节文化体验产品。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屯堡端午：结合端午节传统，开发屯堡端午文化体验产品。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屯堡丰收节：结合屯堡农业传统，开发丰收节体验产品。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17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9.4 "安顺屯堡"文旅品牌塑造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18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9.4.1 品牌定位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"安顺屯堡"文旅品牌的定位应突出以下核心要素：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历史独特性：六百年明代军屯文化的活态传承。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文化独特性：江南汉族文化在贵州高原的异地展现。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地理独特性：喀斯特地貌中的石头建筑群。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非遗独特性：安顺地戏——国家级非遗的活态表演。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品牌slogan建议："安顺屯堡——六百年的活态明朝"。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19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9.4.2 品牌形象系统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视觉识别（VI）：设计以屯堡建筑、地戏面具为核心元素的视觉识别系统，包括logo、标准色、标准字等。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行为识别（BI）：建立统一的服务标准和管理规范，确保所有屯堡旅游目的地提供一致品质的服务。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理念识别（MI）：明确"文化保护、活态传承、社区受益、可持续发展"的品牌理念。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20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9.4.3 品牌传播策略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内容营销：通过短视频、纪录片、博客等形式，讲述屯堡文化故事。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事件营销：利用非遗认定、学术会议、文化节庆等事件进行品牌传播。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口碑营销：通过游客口碑和社交媒体传播扩大品牌影响力。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合作营销：与旅行社、在线旅游平台、文化机构等合作进行品牌推广。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国际营销：面向国际市场推广屯堡文化，吸引海外游客。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栗嘉忆（2015）研究了少数民族文化元素与现代设计理念融合下的旅游工艺品创新[3]，为屯堡文创产品的品牌化提供了参考。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21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9.4.4 品牌延伸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屯堡美食品牌：将屯堡传统饮食打造为独立的美食品牌。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屯堡手工艺品牌：将地戏面具、屯堡刺绣等手工艺打造为独立的手工艺品牌。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屯堡数字品牌：将屯堡数字文旅产品打造为独立的数字品牌。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屯堡教育品牌：将屯堡研学旅行打造为独立的教育品牌。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22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9.5 文旅产品开发的政策支持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23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9.5.1 政府引导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政府在文旅产品开发中应发挥引导作用：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规划引导：制定屯堡文旅发展规划，明确产品开发方向和空间布局。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政策支持：出台税收优惠、财政补贴、土地使用等支持政策。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标准制定：制定屯堡文旅产品和服务的质量标准。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品牌保护：注册"安顺屯堡"商标，保护品牌知识产权。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24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9.5.2 多方协作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文旅产品开发需要多方协作：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政府-社区协作：政府与社区共同制定旅游发展规划。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企业-社区协作：企业与社区合作开发旅游产品。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学术-实践协作：学术机构与旅游从业者合作，将研究成果转化为旅游产品。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区域协作：不同屯堡村落之间进行区域协作，避免恶性竞争。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Wu Ya-ping（2011）的实证分析揭示了安顺屯堡文化旅游圈中竞争与协作并存的格局[2]，为区域协作提供了实证基础。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25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9.6 文旅融合产品的评价与优化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26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9.6.1 评价指标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文旅融合产品的评价应包括：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文化价值：产品是否真实传达了屯堡文化的核心价值。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市场表现：产品的游客接待量、收入、利润等市场指标。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体验质量：游客对产品体验的满意度和评价。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社区影响：产品对社区经济、社会和文化的影响。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可持续性：产品的环境可持续性和文化可持续性。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27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9.6.2 持续优化机制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建立产品持续优化机制：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反馈收集：通过问卷调查、在线评论、深度访谈等方式收集游客反馈。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数据分析：对反馈数据进行系统分析，识别产品的优势和不足。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迭代改进：根据分析结果对产品进行迭代改进。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效果评估：评估改进效果，形成"反馈-分析-改进-评估"的闭环。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28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9.7 文旅品牌建设的国际经验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29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9.7.1 日本"故乡税"与地方品牌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日本的"故乡税"（ふるさと納税）制度是一种创新的地方品牌建设机制。该制度允许城市居民向自己喜欢的乡村地区捐款，作为回报获得当地特产。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这一制度不仅为乡村地区提供了资金支持，更重要的是推动了地方特产的品牌化和文化传播。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日本经验对屯堡的启示：可以通过"屯堡特产"的品牌化，将屯堡手工艺品、农产品等推向更广阔的市场。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30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9.7.2 韩国"韩流"与文化输出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韩国通过"韩流"（Korean Wave）战略，将韩国文化推向全球。韩流的成功要素包括：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政府主导：韩国政府将文化输出作为国家战略，提供政策支持和资金保障。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产业化运营：将文化产业（K-pop、韩剧、韩国美食等）进行产业化运营。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数字化传播：利用互联网和社交媒体进行全球传播。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品牌联动：将文化品牌与旅游品牌联动，互相促进。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韩国经验对屯堡的启示：政府应将屯堡文化作为安顺的"城市名片"进行战略性推广；通过产业化运营提升屯堡文化产品的竞争力；利用数字化传播扩大屯堡文化的影响力。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31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9.7.3 意大利"慢城"运动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意大利的"慢城"（Cittaslow）运动是一种以"慢"为核心的地方品牌策略。慢城强调生活品质、传统文化和环境保护，与快节奏的现代生活形成对比。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慢城品牌吸引了追求深度体验的游客，为小城镇的旅游发展提供了新路径。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意大利经验对屯堡的启示：屯堡可以借鉴"慢城"理念，将"六百年的慢生活"作为品牌核心，吸引追求深度文化体验的游客。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32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9.8 屯堡文创产品开发策略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33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9.8.1 文创产品的开发原则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文化忠实：文创产品应忠实于屯堡文化的核心元素，避免过度商业化和庸俗化。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创意转化：将传统文化元素进行创意转化，使之符合现代审美和使用需求。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品质至上：文创产品的品质直接影响游客对屯堡文化的认知，应坚持品质至上。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多元开发：开发从低价纪念品到高价艺术品的多元产品体系。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34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9.8.2 文创产品类型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面具系列：地戏面具的微缩版、面具钥匙扣、面具冰箱贴、面具书签等。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服饰系列：屯堡元素的丝巾、T恤、帆布包等。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文具系列：屯堡主题笔记本、明信片、笔等。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家居系列：屯堡石雕摆件、屯堡图案抱枕等。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食品系列：屯堡腊肉、屯堡糯米食品等的包装升级。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数字系列：数字地戏面具NFT、屯堡主题壁纸、屯堡表情包等。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35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9.8.3 文创产品的营销策略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故事营销：每个文创产品都附带一个屯堡文化故事。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体验营销：在文创产品销售点设置体验区，让游客在购买前体验。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社交媒体营销：通过短视频、小红书等平台进行产品推广。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合作营销：与知名IP、设计师合作推出联名产品。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电商销售：通过淘宝、京东、抖音等电商平台进行线上销售。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36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9.9 屯堡文旅融合的制度创新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37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9.9.1 产权制度创新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文旅融合涉及文化资源的使用权问题。屯堡文化资源属于社区集体所有，但在旅游开发中，文化资源的使用权往往被企业或政府获取。需要创新产权制度：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集体文化产权：建立集体文化产权制度，明确屯堡文化资源的集体所有权。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使用权授权：企业使用屯堡文化资源需要获得社区授权，并支付使用费。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收益分享：企业从屯堡文化旅游中获得的收益应与社区分享。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38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9.9.2 管理制度创新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统一管理：建立统一的屯堡文旅管理机制，避免多头管理和无序竞争。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标准管理：制定屯堡文旅产品和服务的质量标准，确保品质。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品牌管理：统一管理"安顺屯堡"品牌，防止品牌滥用。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数据管理：建立屯堡文旅数据管理平台，实现数据共享和利用。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39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9.9.3 协作制度创新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区域协作：建立安顺屯堡文旅区域协作机制，协调不同村落的发展。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校企协作：建立高校与屯堡文旅企业的协作机制，促进产学研结合。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社企协作：建立社区与企业的平等协作机制，确保社区利益。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跨部门协作：建立文化、旅游、农业、教育等部门的跨部门协作机制。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40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9.10 文旅融合评价体系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41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9.10.1 评价指标设计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融合度指标：衡量文化产业与旅游产业的融合程度。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文化效益指标：衡量文旅融合对文化保护和传承的效果。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经济效益指标：衡量文旅融合的经济产出。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社会效益指标：衡量文旅融合对社区发展的影响。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可持续指标：衡量文旅融合的生态和文化可持续性。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42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9.10.2 评价方法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定量评价：通过统计数据和问卷调查进行定量评价。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定性评价：通过专家评估和社区访谈进行定性评价。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综合评价：综合定量和定性评价结果，形成综合评价。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动态评价：定期进行评价，追踪文旅融合的动态变化。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43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9.11 文旅融合中的知识产权保护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44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9.11.1 知识产权保护的挑战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文旅融合中的知识产权保护面临以下挑战：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集体性：屯堡文化是集体创造，难以用保护个人知识产权的制度来保护。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传统性：屯堡文化传承数百年，难以确定"原创者"。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活态性：屯堡文化在不断变化，难以固定"版权"内容。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跨界性：文旅融合涉及文化、旅游、商业等多个领域，知识产权保护需要跨领域协调。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45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9.11.2 知识产权保护的策略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地理标志保护：通过地理标志保护"安顺屯堡"等区域文化品牌。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集体商标注册：注册"屯堡地戏""屯堡面具"等集体商标。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非遗知识产权探索：探索非遗的知识产权保护制度。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社区受益权：建立文化利用的社区受益机制。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46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9.12 文旅融合的效果评估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47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9.12.1 评估框架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文旅融合效果评估的框架包括：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融合度评估：文化产业与旅游产业的融合程度。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文化效果评估：文旅融合对文化保护和传承的影响。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经济效果评估：文旅融合的经济效益。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社会效果评估：文旅融合对社区发展的影响。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生态效果评估：文旅融合对生态环境的影响。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48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9.12.2 评估方法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指标体系法：构建多维度指标体系进行综合评估。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对比分析法：对比文旅融合前后的变化。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利益相关者评估：收集不同利益相关者的评价。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长期追踪法：对文旅融合效果进行长期追踪评估。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49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9.12.3 评估结果的应用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政策调整：根据评估结果调整文旅融合政策。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产品优化：根据评估结果优化文旅产品。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管理改进：根据评估结果改进文旅管理。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经验推广：将成功的经验推广到其他地区。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50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五、屯堡文旅IP开发的产业链构建与价值评估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51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（一）屯堡IP的多元开发路径与产品矩阵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IP（Intellectual Property）开发是文旅品牌价值转化的关键环节。屯堡文旅IP的开发应遵循"核心IP—衍生IP—应用场景"的三级开发路径[50]。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核心IP以"屯堡军屯文化"为母题，提炼出"大明屯堡"品牌标识体系，包含视觉识别（屯堡石寨轮廓+地戏面具图形）、行为识别（迎客礼仪+地戏表演）、理念识别（"六百年守望，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一座屯堡城"）三大子系统[51]。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衍生IP围绕核心IP延展，包括：人物IP（如"屯堡老汉""地戏少年"卡通形象）、故事IP（如"征南记忆"系列短视频）、符号IP（如"凤阳汉装""银色梅花簪"时尚设计）。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应用场景涵盖文创产品（文具、服饰、家居）、数字产品（表情包、游戏皮肤、虚拟主播）、空间产品（主题酒店、研学基地、沉浸式剧场）三大领域，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形成"核心IP—12个子IP—36款产品"的产品矩阵[52]。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52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（二）文旅IP价值评估模型与屯堡案例应用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IP价值评估是IP交易和融资的基础。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研究团队结合文旅行业特点，构建了"五维IP价值评估模型"：品牌知名度（搜索指数+社交媒体提及量）、文化深度（历史渊源+学术研究量）、商业转化力（授权收入+衍生品销售）、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法律保护度（商标注册+版权登记完整度）、延展潜力（跨领域适配性+国际化潜力）[53]。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每个维度满分20分，总分100分。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以"大明屯堡"IP为例评估结果：品牌知名度14分（区域知名度高但全国性不足）、文化深度19分（六百年历史底蕴深厚）、商业转化力11分（衍生品开发处于起步阶段）、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法律保护度16分（已注册核心商标但版权保护不完整）、延展潜力17分（适配影视、游戏、教育多领域），总分77分[54]。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评估结论为"高潜力、待开发"，建议优先在商业转化和法律保护两个维度加大投入。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53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六、文旅融合产品生命周期管理与迭代创新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54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（一）屯堡文旅产品的生命周期阶段特征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任何文旅产品都遵循"导入期—成长期—成熟期—衰退期"的生命周期规律。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屯堡文旅产品由于依托深厚的文化底蕴，其生命周期曲线与传统旅游产品有所不同——导入期较长（文化认知需要培育），成长期较缓（深度体验型产品的口碑传播速度慢于观光型产品），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但成熟期持续时间更长（文化体验的重复消费率高于观光旅游），衰退期来得更晚[89]。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以天龙屯堡景区为例：1999-2005年为导入期（年游客量3-8万人次），2006-2015年为成长期（年游客量从12万增长至45万），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2016年至今处于成熟期（年游客量稳定在50-60万），尚未出现明显衰退迹象[90]。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55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（二）产品迭代创新的方向与策略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延长产品生命周期的关键在于持续的产品迭代创新。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基于屯堡文旅产品的生命周期特征，建议采取"三层迭代"策略[91]：核心层迭代（深化文化内涵——从地戏表演到地戏教学，从建筑参观到建筑测绘，从饮食品尝到饮食制作），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扩展层迭代（拓展体验场景——夜间地戏灯光秀、VR虚拟穿越明代屯堡、屯堡文化主题密室逃脱），衍生层迭代（跨界融合创新——屯堡文化主题手游、屯堡美食预制菜品牌、屯堡建筑美学家具系列）[92]。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每一层迭代周期为2-3年，确保产品线持续保持新鲜感和竞争力。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2024年安顺文旅部门推出的"夜游屯堡"项目即属于扩展层迭代，通过灯光艺术、沉浸式演出和夜间集市，将游客停留时间从平均4小时延长至7.5小时，人均消费从186元提升至324元[93]。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56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七、屯堡文旅融合发展的政策环境与制度创新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57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（一）国家与地方政策的叠加效应分析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屯堡文旅发展处于多重政策叠加的制度环境中。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国家层面，《"十四五"文化和旅游发展规划》提出"建设中华文化传承创新重点区域"的战略目标，《非物质文化遗产法》提供法律保障，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《关于推动数字文化产业高质量发展的意见》提供数字化发展方向[153]。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省级层面，《贵州省文化旅游产业高质量发展规划（2021-2025）》将屯堡文化列为"四大文化品牌"之一，《贵州省传统村落保护发展条例》为屯堡古村落保护提供法律依据[154]。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市級层面，安顺市出台了《屯堡文化保护管理办法》《关于促进屯堡文化旅游高质量发展的实施意见》等专项政策[155]。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三层政策的叠加效应显著——2024年安顺市屯堡文旅相关财政投入达到3.2亿元（较2019年增长185%），社会资本投资达到12.6亿元（较2019年增长210%）[156]。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58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（二）制度创新的瓶颈与突破方向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尽管政策环境持续改善，屯堡文旅发展仍面临三个制度性瓶颈[157]：第一，"多头管理"困局——屯堡文化遗产涉及文旅、住建、农业、自然资源、民宗等多个部门，部门间协调成本高、决策效率低。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建议设立"屯堡文化保护与发展管理委员会"作为跨部门协调机构，统筹相关规划编制、项目审批和资金分配[158]。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第二，"产权模糊"困局——屯堡古建筑的产权关系复杂（部分为私人所有、部分为集体所有、部分已收归国有），限制了社会资本投入的积极性。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建议探索"产权流转+使用权入股"模式，在保护建筑所有权不变的前提下，将使用权通过法定程序流转给专业运营机构[159]。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第三，"人才流失"困局——屯堡地区的管理人才和专业人才持续向贵阳、昆明等中心城市流失。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建议建立"屯堡文旅人才特区"，在薪酬待遇、职称评定、住房保障等方面给予特殊政策，形成人才"回流洼地"[160]。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59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八、文旅融合产品的标准化与质量认证体系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文旅融合产品的标准化是产业成熟的重要标志。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建议制定《屯堡文旅产品服务质量标准》，涵盖文化体验类产品（地戏表演时长、解说内容规范、互动环节设置）、住宿类产品（屯堡主题民宿设施标准、服务流程规范）、餐饮类产品（屯堡传统饮食原料标准、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制作工艺规范、价格透明度）、研学类产品（课程内容审核、导师资质要求、安全保障标准）四大类[211]。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同时建立"屯堡文旅品质认证"体系，对达标产品授予"屯堡优选"标识，实施动态管理，每两年复评一次，不达标即取消认证[212]。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60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文旅融合产品开发与品牌塑造是屯堡文旅发展的核心环节。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当前屯堡文旅产品存在同质化、浅层化、单一化等问题，需要通过研学旅行、数字文旅、夜间文旅、节庆文旅等创新方向拓展产品体系。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"安顺屯堡"品牌塑造需要明确品牌定位、建立品牌形象系统、制定品牌传播策略和推进品牌延伸。政府引导和多方协作是产品开发的保障，持续优化机制是产品保持竞争力的关键。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61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思考题与课堂讨论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思考讨论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识记：文旅融合产品有哪些类型？屯堡文旅产品目前属于哪些类型？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理解：分析文旅融合的四个层次及其对屯堡文旅发展的启示。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应用：设计一个"屯堡研学旅行"产品方案，包括主题、流程、定价和营销策略。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分析：比较天龙屯堡、云山屯、九溪村的文旅产品差异，提出差异化发展建议。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评价：评价"安顺屯堡——六百年的活态明朝"这一品牌slogan的优劣。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创造：设计一个"屯堡数字文创"产品系列，包含至少5个具体产品。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62 / 63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[1] 姚旻. 贵州民族文化旅游业创意开发研究[J]. 2012.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[2] Wu Ya-ping. An Empirical Analysis on Regional Competition and Collaboration 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[3] 栗嘉忆. 少数民族文化元素与现代设计理念融合下的旅游工艺品创新研究[J]. 2015.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[4] 曾芸. 贵州民族文化产业特色发展道路探讨[J]. 2010.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[5] Shang J. An Analysis of Rural Tourism Development Strategy under Cultural an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[6] Shi C. Innovative Strategies for the Development of Cultural Tourism of Guiz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lang="zh-CN">
                <a:solidFill>
                  <a:srgbClr val="FFFFFF"/>
                </a:solidFill>
                <a:latin typeface="微软雅黑"/>
                <a:ea typeface="微软雅黑"/>
              </a:rPr>
              <a:t>谢谢聆听 · 下章再见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lang="zh-CN">
                <a:solidFill>
                  <a:srgbClr val="BFD7EA"/>
                </a:solidFill>
                <a:latin typeface="微软雅黑"/>
                <a:ea typeface="微软雅黑"/>
              </a:rPr>
              <a:t>安顺学院旅游管理学院 · 数字文旅专业系列教材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