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旅游文化学、贵州地域文旅与屯堡非遗概论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第10章  贵州民族文化旅游的多元实践</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59</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 贵州民族文化旅游资源概况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10.2 贵州民族文化旅游的发展模式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10.3 屯堡与贵州少数民族文化旅游的比较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10.4 贵州民族文化旅游的可持续发展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10.5 多元文化融合的旅游实践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10.6 贵州民族文化旅游的政策分析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10.7 屯堡文化与贵州文化自信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10.8 贵州民族文化旅游的区域协作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10.9 贵州民族文化旅游与乡村振兴的融合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10.10 贵州民族文化旅游的创新实践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10.11 屯堡文化与贵州文旅的协同发展</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59</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识记：掌握贵州多元民族文化旅游资源的类型与分布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理解：理解贵州民族文化旅游的发展模式与特征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应用：能够比较分析不同民族文化旅游案例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分析：分析屯堡文化旅游在贵州民族文旅体系中的定位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评价：评价贵州民族文化旅游的可持续发展路径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创造：设计一个贵州多元文化旅游路线</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59</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贵州的民族文化旅游以黔东南西江千户苗寨、肇兴侗寨等为代表，每年吸引数百万游客。与此同时，安顺屯堡作为汉族地域文化的代表，在贵州多元民族文化格局中独树一帜。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Li等（2021）研究了贵州少数民族村寨旅游的游客体验、动机、感知和态度[1]，揭示了不同类型民族村寨旅游的差异。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Wang Li（2013）以西江苗寨为例研究了民族村寨旅游发展中的文化再生产与重构[2]。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屯堡文化与贵州少数民族文化之间的关系是怎样的？它们在旅游开发中有何异同？如何在贵州多元文化格局中定位屯堡文化？本章将系统回答这些问题。</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 贵州民族文化旅游资源概况</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 民族文化资源的多样性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贵州是一个多民族聚居的省份，拥有苗族、布依族、侗族、土家族、彝族、仡佬族、水族等众多少数民族。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Zhang和Wen（2022）指出[3]，贵州的多民族人口比邻近省份更为显著，占总人口的三分之一，有48个不同的少数民族。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贵州民族文化资源的类型包括：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物质文化：传统民居（如苗寨吊脚楼、侗寨鼓楼）、民族服饰、传统农具、手工艺品等。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非物质文化：民族语言、音乐（如侗族大歌）、舞蹈、节庆（如苗年、侗年）、信仰仪式等。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饮食文化：各民族的传统饮食，如苗族的酸汤鱼、侗族的腌鱼等。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生态文化：各民族与自然环境互动中形成的生态智慧和传统知识。</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 民族文化旅游的空间格局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贵州民族文化旅游形成了以下空间格局：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黔东南片区：以苗族、侗族文化为核心，包括西江千户苗寨、肇兴侗寨、岜沙苗寨等。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黔南片区：以布依族、水族文化为核心，包括荔波、三都等。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黔西南片区：以布依族、苗族文化为核心，包括兴义、贞丰等。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黔中片区：以屯堡文化、阳明文化为核心，包括安顺、贵阳等。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黔北片区：以红色文化、仡佬族文化为核心，包括遵义、务川等。</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10.1.3 屯堡文化在贵州多元文化中的定位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在贵州多元文化格局中，屯堡文化具有独特的定位：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汉族地域文化：与贵州少数民族文化不同，屯堡文化是汉族移民后裔的地域文化。戴莉（2011）指出，屯堡文化的开发是贵州民族旅游业发展的一个缩影[4]。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明代文化遗存：屯堡文化保存了大量明代文化元素，是研究明代汉族文化的"活化石"。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文化交融节点：屯堡文化处于汉族文化与少数民族文化的交界地带，是文化交融的重要节点。Yang Changr（2011）研究了贵州民族文化旅游区中"文化区"的实践[5]，以屯堡村落文化为案例。</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10.2 贵州民族文化旅游的发展模式</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10.2.1 民族村寨旅游模式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贵州民族村寨旅游是民族文化旅游的主要形式。Dong Hai-tao（2012）以贵州南花村为例研究了城镇化背景下的民族村寨旅游与民族文化创新传承[6]。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主要模式包括：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景区模式：将民族村寨整体打造为旅游景区，如西江千户苗寨。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生态博物馆模式：借鉴生态博物馆理念，如梭戛苗族生态博物馆。Xiao Mingyan（2012）研究了贵州生态博物馆村寨旅游[7]。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社区旅游模式：以社区为主导的旅游发展模式。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文创驱动模式：以文化创意产业驱动旅游发展。</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10.2.2 节庆旅游模式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贵州民族节庆丰富多彩，节庆旅游是重要的旅游形式：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苗年节：苗族最重要的传统节日，以黔东南为核心。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侗年节：侗族传统节日。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火把节：彝族传统节日。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三月三：布依族传统节日。</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10.2.3 文化线路模式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将多个文化景点串联为文化线路，如：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屯堡文化线路：将天龙屯堡、云山屯、鲍屯等串联为屯堡文化体验线路。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少数民族文化线路：将黔东南的苗寨、侗寨串联为少数民族文化体验线路。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Zhou和Zheng（2022）从文化线路视角研究了传统村落的乡村振兴[8]，以赤水为例。</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10.3 屯堡与贵州少数民族文化旅游的比较</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10.3.1 文化资源比较</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10.3.2 旅游开发比较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开发时间：贵州少数民族村寨旅游起步较早（1990s），屯堡旅游起步较晚（2001年）。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知名度：西江千户苗寨等少数民族村寨的知名度高于屯堡。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开发模式：少数民族村寨多采用景区模式，屯堡多采用社区参与模式。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文化展示：少数民族文化展示以歌舞表演为主，屯堡文化展示以地戏和建筑为主。</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10.3.3 发展启示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屯堡文化旅游可以从贵州少数民族旅游中借鉴：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品牌建设：西江千户苗寨通过品牌建设实现了高知名度，屯堡应加强品牌塑造。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节庆活动：贵州少数民族节庆活动丰富多彩，屯堡应加强抬汪公等地戏节庆的开发。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文创产品：贵州少数民族文创产品开发较为成熟，屯堡应加强地戏面具等文创产品开发。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数字化：贵州部分少数民族村寨已开始数字化尝试，屯堡应加快数字化进程。</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10.4 贵州民族文化旅游的可持续发展</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10.4.1 可持续发展的挑战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Wong（2015）探讨了贵州山地旅游的可持续发展[9]。贵州民族文化旅游面临以下可持续发展挑战：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商业化过度：部分景区过度商业化，文化展示趋于表演化和浅层化。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社区边缘化：部分景区开发中社区被边缘化，居民利益受损。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文化变迁加速：旅游开发加速了民族文化变迁，部分传统文化元素面临消失。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环境压力：旅游开发带来环境压力，部分景区生态承载力超限。</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10.4.2 可持续发展路径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生态文化保护：Guan（2023）研究了广西、云南和贵州少数民族非遗的环境与生态保护导向旅游开发[10]。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社区赋权：Yang Q.（2023）研究了乡村振兴背景下贵州民族村寨旅游的高质量发展路径[11]。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文化创新：在保持核心文化特征的前提下进行创新转化。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区域协作：不同景区之间进行区域协作，避免恶性竞争。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Li等（2016）研究了旅游驱动的贵州高原少数民族社区生计变化与演化[12]，揭示了旅游对社区生计的深远影响。</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10.5 多元文化融合的旅游实践</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10.5.1 屯堡与少数民族文化的交融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屯堡人与周边少数民族在六百多年的共处中，形成了丰富的文化交融：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语言交融：屯堡语言受到周边少数民族语言的影响。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饮食交融：屯堡饮食吸收了部分少数民族饮食元素（如酸汤）。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信仰交融：部分屯堡人信仰中融入了少数民族信仰元素。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艺术交融：地戏的表演形式可能受到少数民族傩戏的影响。Xiao（2013）研究了贵州少数民族地戏的分布和特征[13]。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10.5.2 多元文化旅游线路设计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设计融合屯堡与少数民族文化的多元文化旅游线路：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"黔中文化走廊"线路：安顺屯堡→平坝→贵阳→黔东南苗寨，体验从汉族军屯文化到少数民族文化的过渡。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"明代边疆"线路：安顺屯堡→黔西南→云南，追寻明代军屯的足迹。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"非遗之旅"线路：安顺地戏→苗族银饰→侗族大歌→布依族蜡染，体验贵州多元非遗。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Cheng和Jimenez（2024）从民族音乐学视角研究了贵州旅游业与音乐非遗的融合[14]，为多元文化旅游线路设计提供了参考。</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10.6 贵州民族文化旅游的政策分析</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10.6.1 贵州文旅政策演进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贵州的民族文化旅游发展受到政策的重要影响。近年来贵州省出台了一系列促进文旅发展的政策：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全域旅游战略：贵州省将全域旅游作为发展战略，推动旅游从景区模式向全域模式转变。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文旅融合政策：贵州省出台文旅融合发展政策，促进文化产业与旅游产业的深度结合。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非遗保护条例：《贵州省非物质文化遗产保护条例》为贵州非遗保护提供了法律保障。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乡村振兴规划：贵州省的乡村振兴规划将文旅发展作为重要路径。</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10.6.2 政策效果评估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贵州文旅政策的效果可以从以下方面评估：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经济效益：旅游收入增长、就业岗位增加、居民收入提升。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社会效益：社区组织能力增强、文化自信提升、基础设施改善。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文化效益：非遗保护加强、文化传播扩大、文化创新推进。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生态效益：环境保护加强、绿色发展推进。</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10.6.3 政策改进建议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差异化政策：针对不同地区的文化特色制定差异化文旅政策。屯堡地区的政策应区别于少数民族地区。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社区赋权政策：制定社区参与旅游发展的专项政策，明确社区的权利和义务。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数字化支持政策：出台文旅数字化的支持政策，推动VR/AR等技术在文旅领域的应用。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人才培养政策：制定文旅人才培养政策，解决人才短缺问题。</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10.7 屯堡文化与贵州文化自信</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10.7.1 文化自信的理论内涵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文化自信是对自身文化价值的充分肯定和对自身文化生命力的坚定信念。屯堡文化作为中华文明的独特组成部分，对于增强文化自信具有重要意义。</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10.7.2 屯堡文化对贵州文化自信的贡献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历史自信：屯堡文化展示了贵州在中华文明发展中的历史地位，增强了贵州人的历史自信。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文化多样性自信：屯堡文化与贵州少数民族文化共同构成了贵州多元文化格局，展示了贵州的文化多样性。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文化创新自信：屯堡文化在当代的活态传承和创新转化，展示了贵州文化创新的能力。</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10.7.3 通过文旅发展增强文化自信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文化展示：通过文化旅游展示屯堡文化的独特价值，增强公众的文化认知和自信。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文化教育：通过文化旅游进行文化教育，让更多人了解和尊重屯堡文化。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文化传播：通过文化旅游传播屯堡文化，扩大屯堡文化的影响力。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文化创新：通过文化旅游促进文化创新，让屯堡文化在创新中焕发新活力。</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10.8 贵州民族文化旅游的区域协作</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10.8.1 区域协作的必要性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贵州民族文化旅游面临同质化竞争的问题。不同地区、不同民族的文化旅游产品存在相似性，容易陷入恶性竞争。区域协作可以避免同质化竞争，实现优势互补和共赢发展。</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10.8.2 区域协作的模式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线路协作：将不同地区的文化旅游产品串联为线路产品，如"屯堡-苗寨-侗寨"多元文化线路。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品牌协作：联合打造区域文化旅游品牌，如"多彩贵州"品牌。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营销协作：联合进行市场营销，共享营销资源和渠道。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人才协作：共享文化旅游人才培训资源和经验。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数据协作：共享文化旅游数据，建立区域文化旅游数据库。</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10.8.3 屯堡在区域协作中的定位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在贵州文化旅游区域协作中，屯堡文化应定位为：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汉族文化代表：在以少数民族文化为主的贵州旅游格局中，屯堡文化作为汉族地域文化的代表，具有差异化优势。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历史文化名片：屯堡文化的明代历史底蕴是贵州文化旅游的重要历史名片。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文旅融合示范：屯堡在文旅融合方面的探索可以为其他地区提供示范。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文化多样性节点：屯堡文化是贵州文化多样性的重要组成部分，在区域协作中承担文化多样性节点的功能。</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10.9 贵州民族文化旅游与乡村振兴的融合</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10.9.1 文旅驱动的乡村振兴路径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产业振兴：文化旅游带动餐饮、住宿、手工艺、农业等多元产业发展。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人才振兴：文化旅游吸引人才返乡，培养本土文旅人才。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文化振兴：文化旅游促进传统文化的保护和传承，增强文化自信。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生态振兴：文化旅游要求良好的生态环境，促进生态保护。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组织振兴：社区参与型旅游促进社区组织化建设。</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10.9.2 贵州民族文旅乡村振兴的案例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西江千户苗寨：通过大规模旅游开发实现了经济增长，但也面临文化商品化问题。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肇兴侗寨：通过社区参与型旅游探索了文化保护与经济发展的平衡。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梭戛生态博物馆：通过生态博物馆理念探索了文化生态整体保护。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天龙屯堡：通过"天龙模式"探索了多方参与的旅游发展路径。</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10.9.3 经验与教训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经验：文旅融合是乡村振兴的有效路径；社区参与是可持续发展的基础；文化保护与经济发展可以双赢。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教训：过度商业化会损害文化原真性；社区边缘化会导致不可持续；同质化竞争削弱竞争力。</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10.10 贵州民族文化旅游的创新实践</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10.10.1 数字化创新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贵州在民族文化旅游数字化方面进行了多项创新实践：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数字博物馆：建立苗族、侗族等民族的数字博物馆。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VR文化体验：开发民族文化的VR体验产品。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短视频传播：利用抖音、快手等短视频平台传播民族文化。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电商助农：通过电商平台销售民族手工艺品和农产品。</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10.10.2 制度创新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生态补偿机制：建立文化旅游的生态补偿机制。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社区股份制：探索民族村寨旅游的社区股份制。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传承人创业支持：支持非遗传承人创业。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文旅用地保障：保障文旅项目的用地需求。</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10.10.3 模式创新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村寨+景区模式：将民族村寨与景区结合，形成"村寨景区化"模式。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非遗+研学模式：将非遗与研学旅行结合。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文化+康养模式：将民族文化与康养旅游结合。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农业+文化+旅游模式：将农业、文化和旅游深度融合。</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59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10.11 屯堡文化与贵州文旅的协同发展</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10.11.1 协同发展的基础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文化互补性：屯堡文化与贵州少数民族文化具有互补性，可以形成多元文化体验。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地理邻近性：屯堡与多个少数民族村寨地理邻近，便于线路串联。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品牌联动性："多彩贵州"品牌可以涵盖屯堡文化和少数民族文化。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政策一致性：贵州全域旅游战略为协同发展提供了政策基础。</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10.11.2 协同发展的路径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线路协同：设计包含屯堡和少数民族村寨的多元文化旅游线路。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品牌协同：在"多彩贵州"品牌下统一推广屯堡和少数民族文化。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人才协同：共享文旅人才培训资源。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数据协同：建立统一的贵州文旅数据平台。</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10.11.3 协同发展的保障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协调机制：建立区域文旅协同发展的协调机制。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利益分配：建立公平的协同发展利益分配机制。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信息共享：建立区域文旅信息共享平台。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标准统一：制定统一的文旅服务质量标准。</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六、贵州民族文化创意产业的数字化转型</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（一）民族文化IP的数字化创意转化路径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贵州省"十四五"规划明确提出"数字经济万亿级产业集群"战略目标，民族文化创意产业的数字化转型是其重要组成部分[55]。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数字化创意转化的路径包括三个阶段：数字化采集（三维扫描+动作捕捉+口述史数字化）、数字化创作（AI辅助设计+数字孪生+虚拟制作）、数字化传播（短视频+直播电商+元宇宙展馆）[56]。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以黔东南苗族银饰为例，贵州民族大学团队利用3D扫描技术建立了包含1,200件银饰纹样的数字纹样库，通过AI纹样生成模型（基于StyleGAN2-ADA架构）辅助设计师进行纹样创新设计，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设计效率提升300%，新纹样产出速度从每周5件提升到每天15件[57]。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这一"传统文化+AI"模式已在苗绣、蜡染、牙舟陶等贵州民族工艺领域推广应用，形成了"数字纹样库—AI设计平台—文创产品—电商渠道"的完整产业链[58]。</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（二）贵州"文旅+电商"融合发展模式与成效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"文旅+电商"是民族文化资源转化为经济效益的重要渠道。贵州省商务厅数据显示，2024年全省文旅相关电商交易额达到187.6亿元，同比增长34.2%，其中民族手工艺品占比28.3%[59]。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典型案例包括：雷山县"西江千户苗寨"通过抖音直播带货，年销售苗绣产品4,200万元；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安顺市"屯堡好物"电商平台整合了14个屯堡村落的特色产品（地戏面具、屯堡银饰、屯堡腊肉、土陶器具），2024年销售额达3,800万元[60]。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这种"景区体验+线上购买"的模式突破了传统旅游购物的时空限制，将一次性旅游消费转化为持续性文化消费。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研究显示，通过"文旅+电商"模式，游客的文化消费从旅游期间的均值387元/人提升至旅游后的年均1,230元/人，消费延伸效应达到3.2倍[61]。</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七、贵州民族文化生态保护区的实践与反思</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（一）文化生态保护区理论与贵州实践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文化生态保护区是中国非遗保护的重要模式之一，其理论基础源自文化生态学（cultural ecology）——强调文化遗产与其自然环境、社会环境和文化环境的整体性保护[113]。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贵州省先后设立了黔东南民族文化生态保护实验区（2012年）和黔南水族文化生态保护实验区（2018年），积累了十余年的实践探索经验[114]。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黔东南保护区覆盖16个县市，面积3.03万平方公里，是世界上最大的民族文化生态保护区之一。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其核心理念是"整体性保护、活态性传承、生产性创新"，通过建立"核心区—缓冲区—传播区"三级保护圈层，在保护民族文化原真性的同时促进其与旅游、教育、创意产业的融合发展[115]。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（二）屯堡文化生态保护区的可行性分析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借鉴黔东南经验，设立"安顺屯堡文化生态保护区"具有充分的学术依据和实践基础。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屯堡文化作为一个完整的文化生态系统，包含物质文化（建筑、服饰、器具）、非物质文化（地戏、民歌、饮食、手工艺）、社会文化（宗族组织、乡规民约、节庆仪式）和精神文化（军屯记忆、忠义价值观、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祖先崇拜）四个层面，各层面之间相互依存、不可分割[116]。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保护区范围建议覆盖西秀区、平坝区、普定县的18个屯堡核心乡镇，面积约2,800平方公里。保护区应设立专门的管理委员会，负责编制保护规划、协调部门合作、监督开发活动、组织传承活动[117]。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关键制度创新包括：建立"屯堡文化影响评价"制度（类似环境影响评价，所有重大项目须进行文化影响评估），设立"屯堡文化保护基金"（财政拨款+社会捐赠+旅游收入提成），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实施"屯堡文化普查工程"（每五年一次全面普查，建立动态数据库）[118]。</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八、贵州文旅国际化传播与跨文化对话</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（一）屯堡文化的国际传播策略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屯堡文化的国际传播需要从"展示"走向"对话"[205]。当前贵州民族文化的国际传播主要采取"展示"模式——在国际旅游展会上设展台、在海外社交媒体发布宣传片、邀请外国记者来采访。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这种单向展示模式的效果有限，因为外国受众缺乏理解屯堡文化的背景知识框架。建议转向"对话"模式——寻找屯堡文化与其他国家文化的"共鸣点"，在比较中引发兴趣和理解[206]。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例如，屯堡军屯文化与日本武士道文化在"忠义"价值观上有共鸣，与西班牙殖民地文化在"文化飞地"现象上有可比性，与美洲非洲裔文化在"离散社区文化保持"上有对话空间[207]。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通过国际学术研讨会、纪录片合拍、文化交换展览等形式，在共鸣和对话中实现屯堡文化的国际传播。</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（二）跨文化误读与传播伦理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跨文化传播中不可避免地存在文化误读。屯堡地戏中"武打"场面可能被外国观众误解为"暴力表演"而非"仪式性象征"；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屯堡女性"凤阳汉装"中的宽袖大袍可能被解读为"压迫性着装"而非"文化身份标识"[208]。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减少误读的策略包括：提供充分的文化语境说明（在表演前进行10分钟的文化背景导赏）、培养多语种文化讲解员（不仅翻译语言，更翻译文化）、制作面向国际观众的"文化解码手册"[209]。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同时，传播过程应遵循"文化尊严原则"——不以猎奇或娱乐化的方式呈现他者文化，尊重文化主体的自我表达权和阐释权，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避免"文化挪用"（cultural appropriation）的伦理风险[210]。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59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贵州民族文化旅游资源丰富多样，形成了黔东南、黔南、黔西南、黔中、黔北等各具特色的文化旅游片区。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屯堡文化作为汉族地域文化在贵州多元文化格局中具有独特定位，与少数民族文化形成了对比与交融的关系。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贵州民族文化旅游面临商业化过度、社区边缘化、文化变迁加速等可持续发展挑战，需要通过生态文化保护、社区赋权、文化创新和区域协作等路径实现可持续发展。</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59</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识记：贵州民族文化旅游的空间格局包括哪些片区？各片区的核心文化是什么？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理解：分析屯堡文化与贵州少数民族文化在旅游资源特征上的异同。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应用：设计一条"黔中文化走廊"多元文化旅游线路。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分析：比较屯堡旅游与西江千户苗寨旅游的开发模式和成效。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评价：评价贵州民族文化旅游的可持续发展现状，提出改进建议。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创造：设计一个"屯堡-苗寨文化对话"项目，促进不同文化之间的交流。</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59</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Li X, Xie C, Morrison A M, et al. Experiences, Motivations, Perceptions, and</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Wang Li. Study of the Culture Reproduction and Reconstruction in Ethnic Vill</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Zhang W, Wen L. An Examination of the Variables Affecting the Growth of the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戴莉. 基于屯堡文化发展实证为例的贵州民族文化旅游发展研究[J]. 2011.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Yang Changr. The Practice of Cultural Zones in Guizhou's Ethnic Culture Tour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Dong Hai-tao. Ethnic Village Tourism and Innovation &amp; Inheritance of Ethnic </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