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从0到1进行旅游产品创新与创业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第7章  旅游产品的品牌构建与营销传播（Activation）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7.1 旅游产品品牌定位与差异化策略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7.3 旅游产品的整合营销传播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掌握7.1 旅游产品品牌定位与差异化策略的核心概念与方法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掌握7.2 数字化营销矩阵：社交媒体、内容与KO的核心概念与方法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掌握7.3 旅游产品的整合营销传播的核心概念与方法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掌握7.4 品牌忠诚度建设与客户关系管理的核心概念与方法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市场激活（Activation）是SPARK框架中将产品推向市场的关键阶段。在旅游产品严重同质化的当下，品牌定位是差异化的核心武器。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品牌定位不是一句广告语，而是回答一个根本问题："为什么消费者应该选择你而非竞争对手？"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旅游产品的品牌定位可从五个维度切入：功能定位（我们提供什么独特功能，如"唯一提供夜间动物园探险的产品"）、体验定位（我们创造什么独特感受，如"让你像当地人一样生活"）、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情感定位（我们唤起什么情感，如"重拾童年记忆的乡村旅行"）、身份定位（选择我们代表什么身份，如"只服务100位年度会员的私享旅行"）和价值定位（我们代表什么价值观，如"碳中性旅行的先驱"）。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差异化策略需要建立"可感知的差距"——即消费者能明确感知到的、有意义的差异。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这种差异可以来源于产品本身（独特的线路设计、特色体验项目）、服务方式（超预期的服务细节、个性化关怀）、价格结构（创新的收费方式、超值组合）、渠道布局（独占的分销渠道、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私域流量优势）或品牌叙事（引人入胜的品牌故事、独特的文化内涵）。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知识卡片：定位理论（Positioning）由Ries和Trout提出，核心理念是"品牌需要在消费者心智中占据一个独特的位置"。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旅游产品品牌定位与差异化策略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在旅游领域，成功的品牌定位往往不是"全面领先"，而是"单一维度极致"——如松赞=藏文化精品旅行、Airbnb=本地住宿体验、迪士尼=梦幻家庭娱乐。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数字化营销已成为旅游产品获客的主渠道。旅游产品的数字化营销矩阵由三个核心支柱构成：社交媒体运营、内容营销和KOL/KOC合作。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社交媒体运营需要根据平台特性进行差异化布局。抖音以短视频为核心，适合展示旅游产品的视觉冲击力和趣味性，适合"种草"型内容。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小红书以图文笔记和短视频为主，适合深度体验分享和攻略型内容，用户决策参考价值高。微信公众号适合长内容和服务承载，是私域运营的核心阵地。视频号介于抖音和微信之间，兼具内容传播和社交裂变能力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内容营销的核心是"提供价值而非推销产品"。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旅游内容营销的四个内容类型包括：灵感型内容（激发旅行欲望的精美图文/视频）、攻略型内容（实用的旅行指南和避坑建议）、故事型内容（真实的旅行故事和人物访谈）和互动型内容（投票、问答、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UGC征集）。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有效的内容策略是四种类型的有机组合，而非单一类型的重复。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KOL/KOL合作需要注意分层策略。头部KOL（百万级粉丝）适合品牌曝光和信任背书，但成本高且转化率不一定理想。腰部KOL（10-50万粉丝）性价比较高，在垂直领域有较强影响力。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KOC（关键意见消费者，粉丝数1万以下）虽然影响力有限，但真实感强、成本极低，批量合作可以形成口碑效应。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数字化营销矩阵：社交媒体、内容与KOL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Gaffar等（2020）的研究表明，社交媒体上的旅游内容分享显著影响潜在游客的目的地访问意愿。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7.3 旅游产品的整合营销传播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旅游产品的整合营销传播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整合营销传播（Integrated Marketing Communications, IMC）强调通过多个渠道传递一致的品牌信息，形成协同效应。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旅游产品的整合营销传播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旅游产品的IMC需要统筹线上和线下、付费和免费、推式和拉式等多维度渠道。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旅游产品的整合营销传播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线上渠道包括OTA平台（携程、飞猪等）、社交媒体（抖音、小红书、微信等）、搜索引擎（SEO/SEM）、内容平台（马蜂窝、知乎等）和视频平台（B站、优酷等）。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旅游产品的整合营销传播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线下渠道包括旅行社分销、目的地旅游集散中心、酒店前台推荐、景区联动推广等。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旅游产品的整合营销传播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有效的整合策略不是在所有渠道投放相同内容，而是根据渠道特性定制内容形式，同时保持核心信息的一致性。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旅游产品的整合营销传播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例如，一个乡村民宿的品牌故事可以在小红书上以"探店笔记"形式呈现，在抖音上以"一天Vlog"形式呈现，在微信公众号上以"主理人故事"形式呈现，在马蜂窝上以"详细攻略"形式呈现——形式不同，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旅游产品的整合营销传播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但传递的"温暖、治愈、回归自然"的核心信息一致。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获客只是营销的起点，留存才是持续盈利的保障。旅游产品的低频消费特性使得客户忠诚度建设面临特殊挑战——用户一年可能只旅行2-3次，如何在非旅行期间维持品牌记忆和情感连接？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客户关系管理（CRM）在旅游领域的应用需要从"交易管理"升级为"关系经营"。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核心策略包括：会员体系设计（通过等级、积分和专属权益增强用户粘性）、社群运营（建立旅行爱好者社群，通过定期内容输出和线下活动维持活跃度）、个性化触达（基于用户偏好和行为数据，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在合适的时机推送合适的内容和产品）、体验延伸（将旅行体验延伸到日常生活中，如销售目的地特色产品、提供旅行摄影集制作等）。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Saavedra-Azabache等（2024）的研究表明，集客营销（Inbound Marketing）在旅游领域对客户忠诚度的提升效果显著优于传统推送式营销，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因为旅游消费本质上是用户主动寻求体验的过程，而非被动接受推销的过程。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知识卡片：客户终身价值（Customer Lifetime Value, CLV）是评估忠诚度建设投入产出比的核心指标。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旅游产品的CLV计算需要考虑：年均消费金额、消费年限、推荐带来的新客户价值。一个高忠诚度的旅游客户，其CLV可能达到首次消费金额的10-20倍。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参考文献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[19] Ries A, Trout J. Positioning: The battle for your mind[M]. New York: McGraw-Hill, 1981.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[20] Gaffar V, Tjahjono B, Abdullah T, et al. Like, tag and share: bolstering social media mark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eting to improve intention to visit a nature-based tourism destination[J]. Tourism Review, 2020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, 75(3): 617-632.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[21] Saavedra-Azabache L M, Vilchez-Linares G J, Cieza-Mostacero S E. Inbound marketing and cus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品牌忠诚度建设与客户关系管理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tomer loyalty in the tourism sector[J]. Issues in Marketing, 2024, 20(1): 215-228.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7.1 旅游产品品牌定位与差异化策略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7.2 数字化营销矩阵：社交媒体、内容与KOL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7.3 旅游产品的整合营销传播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7.4 品牌忠诚度建设与客户关系管理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简述7.1 旅游产品品牌定位与差异化策略的核心内容。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