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120640"/>
            <a:ext cx="12191695" cy="73152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09728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lang="zh-CN">
                <a:solidFill>
                  <a:srgbClr val="BFD7EA"/>
                </a:solidFill>
                <a:latin typeface="微软雅黑"/>
                <a:ea typeface="微软雅黑"/>
              </a:rPr>
              <a:t>数字文旅专业系列教材 · 教学课件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103327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 lang="zh-CN">
                <a:solidFill>
                  <a:srgbClr val="FFFFFF"/>
                </a:solidFill>
                <a:latin typeface="微软雅黑"/>
                <a:ea typeface="微软雅黑"/>
              </a:rPr>
              <a:t>从0到1进行旅游产品创新与创业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3327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lang="zh-CN">
                <a:solidFill>
                  <a:srgbClr val="FFD9A0"/>
                </a:solidFill>
                <a:latin typeface="微软雅黑"/>
                <a:ea typeface="微软雅黑"/>
              </a:rPr>
              <a:t>第6章  旅游产品的商业模式设计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12064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授课对象：安顺学院旅游管理学院 · 旅游管理专业本科生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66928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主讲：祝刚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411480"/>
            <a:ext cx="8229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本章导览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63040"/>
            <a:ext cx="53949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6.1 商业模式画布在旅游领域的应用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6.2 旅游产品的收入模式与定价策略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6.3 在线旅游平台的商业模式创新路径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6.4 可持续商业模式与社会价值创造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掌握6.1 商业模式画布在旅游领域的应用的核心概念与方法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掌握6.2 旅游产品的收入模式与定价策略的核心概念与方法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掌握6.3 在线旅游平台的商业模式创新路径的核心概念与方法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掌握6.4 可持续商业模式与社会价值创造的核心概念与方法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能够结合文旅实际案例分析本章知识的应用场景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6.1 商业模式画布在旅游领域的应用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6.1 商业模式画布在旅游领域的应用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商业模式是旅游产品可持续运营的底层逻辑。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6.1 商业模式画布在旅游领域的应用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Osterwalder和Pigneur（2010）提出的商业模式画布（Business Model Canvas）是目前最广泛使用的商业模式设计工具，它将商业模式拆解为九个模块：客户细分、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6.1 商业模式画布在旅游领域的应用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价值主张、渠道通路、客户关系、收入来源、核心资源、关键业务、重要合作和成本结构。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8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6.1 商业模式画布在旅游领域的应用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在旅游领域应用商业模式画布时，需要特别注意几个行业特性。首先，旅游产品的"渠道通路"通常不是单一渠道而是多渠道组合——线上OTA、社交媒体、线下旅行社和口碑推荐共同构成获客渠道。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9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6.1 商业模式画布在旅游领域的应用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其次，旅游产品的"核心资源"往往包含无形资源——目的地的文化IP、创业者的个人品牌、与当地社区的关系等，这些资源难以量化但至关重要。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10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6.1 商业模式画布在旅游领域的应用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最后，旅游产品的"成本结构"具有明显的固定成本与变动成本分离特征——住宿和交通的固定投入较高，但每增加一个用户的边际成本较低。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11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6.1 商业模式画布在旅游领域的应用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知识卡片：商业模式创新有时比产品创新更具颠覆性。拼多多没有发明新的商品，但通过"社交+拼团"的商业模式创新改变了电商竞争格局。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12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6.1 商业模式画布在旅游领域的应用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同样，旅游领域中最成功的创新往往不是产品本身的创新，而是"谁付费、怎么分钱"的商业模式创新。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13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6.2 旅游产品的收入模式与定价策略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14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6.2 旅游产品的收入模式与定价策略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旅游产品的收入模式正在从单一的"门票/团费"模式向多元化方向演进。常见的收入模式包括：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15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6.2 旅游产品的收入模式与定价策略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直接收费模式：用户直接为旅游产品或服务付费，如门票、团费、住宿费。这是最传统的收入模式，简单直接但增长空间有限。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16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6.2 旅游产品的收入模式与定价策略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佣金/平台模式：作为交易平台连接供给端和需求端，从交易中抽取佣金。OTA平台是典型代表，佣金率通常在8%-15%之间。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17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6.2 旅游产品的收入模式与定价策略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增值服务模式：基础服务免费或低价，通过增值服务盈利。如免费提供基础行程规划，付费提供深度定制服务。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18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6.2 旅游产品的收入模式与定价策略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订阅/会员模式：用户支付周期性费用获取持续服务。如旅游俱乐部的年费会员制，提供全年不限次的特定线路旅行服务。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19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6.2 旅游产品的收入模式与定价策略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广告/内容变现模式：通过旅游内容吸引用户，通过广告或带货变现。旅游KOL和旅游媒体是典型代表。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20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6.2 旅游产品的收入模式与定价策略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定价策略方面，旅游产品需要特别关注三个因素：价格弹性（旅游消费的价格敏感度因品类和人群而异）、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21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6.2 旅游产品的收入模式与定价策略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季节性波动（淡旺季的定价差异可达2-3倍）和锚定效应（消费者对旅游产品的价格判断高度依赖参照价格）。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22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6.2 旅游产品的收入模式与定价策略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动态定价（Dynamic Pricing）在旅游领域的应用日益普及——航空公司和酒店已广泛采用基于需求和供给实时变化的定价算法。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23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6.3 在线旅游平台的商业模式创新路径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24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6.3 在线旅游平台的商业模式创新路径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在线旅游平台（OTA）的商业模式演进为旅游创业者提供了丰富的启示。从携程、去哪儿到马蜂窝、小红书，每一次平台的迭代都伴随着商业模式创新。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25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6.3 在线旅游平台的商业模式创新路径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携程的商业模式以"佣金+广告"为核心，通过强大的供应链整合能力构建壁垒。其创新路径是从"机票预订"单一入口逐步扩展到酒店、门票、度假产品的全品类覆盖，最终形成"超级平台"效应。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26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6.3 在线旅游平台的商业模式创新路径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马蜂窝的商业模式以"内容+交易"为核心，通过UGC（用户生成内容）吸引流量，再通过内容种草引导交易转化。其创新在于将"决策"和"预订"两个环节打通，缩短了用户旅程。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27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6.3 在线旅游平台的商业模式创新路径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小红书虽然不是旅游专业平台，但其"种草"模式深刻影响了旅游消费决策链路。许多旅游创业者开始将小红书作为核心获客渠道，通过内容营销直接引导用户到自己的私域完成交易，绕过OTA平台的佣金。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28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6.3 在线旅游平台的商业模式创新路径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这一趋势对旅游产品创业的启示是：在平台垄断的格局下，创业者需要找到"平台够不到"的细分市场——通常是高度个性化、需要线下服务交付、难以标准化的产品领域。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29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6.4 可持续商业模式与社会价值创造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30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6.4 可持续商业模式与社会价值创造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传统的旅游商业模式往往以利润最大化为单一目标，忽视了环境承载力和社会公平性。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31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6.4 可持续商业模式与社会价值创造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可持续商业模式（Sustainable Business Model）强调在经济价值之外同时创造环境价值和社会价值，实现"三重底线"（Triple Bottom Line）的平衡。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32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6.4 可持续商业模式与社会价值创造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旅游领域的可持续商业模式实践包括：社区参与式旅游（Community-Based Tourism, CBT），将当地社区作为利益主体而非被动参与者，确保旅游收入惠及社区居民；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33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6.4 可持续商业模式与社会价值创造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循环经济模式，在旅游设施中实现资源循环利用，如零废弃度假村、雨水回收系统等；公平贸易旅游，确保供应链中的劳动者获得公平报酬。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34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6.4 可持续商业模式与社会价值创造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案例：松赞旅行是中国可持续旅游商业模式的标杆案例。松赞以藏族文化为核心，在滇藏线沿线建设了一系列精品山居酒店，所有员工均来自当地村庄，采购优先选择本地农产品，并向社区基金注入利润。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35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6.4 可持续商业模式与社会价值创造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这一模式既创造了高端旅游体验的经济价值，又实现了文化保护和社区发展的社会价值，被联合国世界旅游组织授予可持续旅游奖项。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36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6.4 可持续商业模式与社会价值创造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可持续商业模式不仅是社会责任的体现，也正在成为竞争优势的来源。越来越多的消费者——特别是Z世代和新中产阶级——愿意为可持续认证的旅游产品支付溢价。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37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6.4 可持续商业模式与社会价值创造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这意味着"做好事"和"做好生意"在旅游领域不再是矛盾的。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38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6.4 可持续商业模式与社会价值创造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参考文献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39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6.4 可持续商业模式与社会价值创造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[16] Osterwalder A, Pigneur Y. Business model generation: A handbook for visionaries, game chan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40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6.4 可持续商业模式与社会价值创造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gers, and challengers[M]. Hoboken: John Wiley &amp; Sons, 2010.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41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6.4 可持续商业模式与社会价值创造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[17] Amit R, Zott C. Value creation in e-business[J]. Strategic Management Journal, 2001, 22(6-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42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6.4 可持续商业模式与社会价值创造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7): 493-520.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43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6.4 可持续商业模式与社会价值创造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[18] Schaltegger S, Lüdeke-Freund F, Hansen E G. Business models for sustainability: A co-evolu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44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6.4 可持续商业模式与社会价值创造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tionary analysis of sustainability science[J]. Journal of Cleaner Production, 2016, 135: 1103-1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45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6.4 可持续商业模式与社会价值创造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116.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46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◆ 6.1 商业模式画布在旅游领域的应用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◆ 6.2 旅游产品的收入模式与定价策略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◆ 6.3 在线旅游平台的商业模式创新路径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◆ 6.4 可持续商业模式与社会价值创造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47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思考题与课堂讨论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思考讨论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1. 简述6.1 商业模式画布在旅游领域的应用的核心内容。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2. 结合贵州/安顺文旅实际，举例说明本章知识的应用。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3. 小组讨论：本章内容对旅游管理专业学习的启示。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3327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000" b="1" lang="zh-CN">
                <a:solidFill>
                  <a:srgbClr val="FFFFFF"/>
                </a:solidFill>
                <a:latin typeface="微软雅黑"/>
                <a:ea typeface="微软雅黑"/>
              </a:rPr>
              <a:t>谢谢聆听 · 下章再见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02336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0" lang="zh-CN">
                <a:solidFill>
                  <a:srgbClr val="BFD7EA"/>
                </a:solidFill>
                <a:latin typeface="微软雅黑"/>
                <a:ea typeface="微软雅黑"/>
              </a:rPr>
              <a:t>安顺学院旅游管理学院 · 数字文旅专业系列教材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