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从0到1进行旅游产品创新与创业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第12章  旅游产品创新的未来趋势与可持续发展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12.1 AI与生成式技术对旅游产品的重塑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12.2 可持续旅游与ESG导向的产品创新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12.3 旅游创业生态系统的构建（Key Partnership）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掌握12.1 AI与生成式技术对旅游产品的重塑的核心概念与方法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掌握12.2 可持续旅游与ESG导向的产品创新的核心概念与方法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掌握12.3 旅游创业生态系统的构建（Key P的核心概念与方法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掌握12.4 从1到N：旅游产品的规模化路径的核心概念与方法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12.1 AI与生成式技术对旅游产品的重塑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AI与生成式技术对旅游产品的重塑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人工智能，特别是生成式AI（Generative AI），正在以前所未有的深度和广度重塑旅游产品的形态、效率和体验边界。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这一技术变革的影响不仅体现在效率提升上，更在于它正在创造全新的产品品类和商业模式。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AI与生成式技术对旅游产品的重塑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AI驱动的个性化体验是旅游产品创新的 frontier。传统旅游产品的"个性化"往往局限于提供几个选项让用户选择，而大语言模型使得真正的"千人千面"成为可能。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AI可以根据用户的兴趣偏好、知识水平、时间约束和情绪状态，实时生成定制化的行程方案、讲解内容和互动体验。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AI与生成式技术对旅游产品的重塑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这种个性化不是简单的推荐算法，而是深度的内容生成——每个游客看到的导览内容、参与的游戏任务、接收的旅行建议都可以是独一无二的。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AI文旅NPC是生成式技术在旅游体验中的前沿应用方向。传统景区的"角色扮演"依赖真人演员，成本高且体验一致性难以保证。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AI与生成式技术对旅游产品的重塑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AI驱动的虚拟NPC可以实现24小时不间断的角色互动，根据游客的对话内容动态生成回应，创造沉浸式的叙事体验。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随着大模型多模态能力的提升，AI NPC将逐步具备语音、表情和肢体动作的实时生成能力，进一步模糊虚拟与现实的边界。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AI与生成式技术对旅游产品的重塑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GEO（生成式引擎优化）对旅游产品营销的影响也值得关注。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随着越来越多用户通过AI助手（如ChatGPT、Perplexity）获取旅行建议，旅游产品的"可发现性"不再仅取决于搜索引擎排名，而取决于AI模型是否"知道"并"推荐"你的产品。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AI与生成式技术对旅游产品的重塑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GEO是一种新兴的数字营销策略，旨在优化内容在AI生成式回答中的可见度和推荐概率。旅游创业者需要提前布局GEO，确保自己的产品在AI驱动的旅游决策链路中不被边缘化。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知识卡片：生成式AI在旅游领域的应用可分为三个层次——效率层（AI辅助完成文案撰写、客服回复等重复性工作）、体验层（AI作为体验的一部分，如AI导览、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AI与生成式技术对旅游产品的重塑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AI互动角色）和产品层（AI催生全新的产品形态，如AI生成的虚拟旅行、AI共创的旅行叙事）。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目前大多数旅游企业的AI应用停留在效率层，真正在体验层和产品层探索的企业将获得先发优势。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12.2 可持续旅游与ESG导向的产品创新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 可持续旅游与ESG导向的产品创新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可持续发展已从"道德倡议"演变为影响旅游产品竞争力的实质性因素。ESG（环境、社会和治理）框架正在被越来越多的旅游企业和投资者纳入决策体系。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环境维度的创新方向包括：碳足迹追踪与抵消（为每条旅游线路计算碳排放并提供抵消选项）、绿色交通整合（优先安排公共交通、电动车辆和自行车等低碳出行方式）、零废弃运营（在旅游设施中实现垃圾分类、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 可持续旅游与ESG导向的产品创新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减少一次性用品、推广本地食材）、生态保护体验（将生态保护活动融入旅游产品，如珊瑚礁种植、野生动物监测等参与式项目）。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社会维度的创新方向包括：社区利益共享（确保旅游收入惠及当地社区，而非被外部资本全部抽走）、文化保护与传承（将濒危文化的保护活动融入旅游体验，如传统手工艺学习、民族语言体验等）、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 可持续旅游与ESG导向的产品创新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包容性旅游（为残障人士、老年人等特殊群体设计无障碍旅游产品）、公平劳动实践（确保旅游供应链中的劳动者获得公平报酬和工作条件）。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治理维度的创新方向包括：透明化运营（公开旅游产品的成本结构和收入分配，接受利益相关者监督）、数据隐私保护（在收集和使用用户数据时遵循最小必要原则和知情同意原则）、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 可持续旅游与ESG导向的产品创新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供应链责任管理（对供应商进行ESG评估，优先选择符合标准的合作伙伴）。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12.3 旅游创业生态系统的构建（Key Partnership）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旅游创业生态系统的构建（Key Partnersh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生态协同（Key Partnership）是SPARK框架的最后阶段，也是从"单点突破"到"系统价值"的关键跃迁。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旅游产品创业的生态构建不是可选项而是必选项——因为旅游体验的构成要素高度多元，没有任何一家企业能够独立覆盖全部环节。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旅游创业生态系统的构建（Key Partnersh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旅游创业生态系统可分为五个层次：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核心层——创业团队自身，掌握产品设计和核心体验能力。供应商层——提供住宿、交通、餐饮、活动等要素服务的合作伙伴。渠道层——负责产品分销和用户触达的合作伙伴，包括OTA平台、旅行社和社交媒体。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旅游创业生态系统的构建（Key Partnersh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支持层——提供资金、技术、培训和咨询等支持性服务的机构，包括投资机构、技术供应商、高校和行业协会。政策层——地方政府、旅游主管部门和监管机构，提供政策环境、基础设施和公共资源。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生态构建的策略应遵循"先强后广"原则——先与少数关键供应商建立深度合作关系，确保核心体验质量的稳定性和一致性，再逐步扩展合作伙伴网络的广度。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旅游创业生态系统的构建（Key Partnersh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盲目追求合作伙伴数量而忽视合作深度，往往导致体验质量失控和品牌稀释。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有效的生态协同需要建立"价值共创—利益共享"的机制。合作伙伴之所以愿意与你合作，是因为合作能为其带来价值——可能是经济收益、品牌提升、流量导入或能力提升。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旅游创业生态系统的构建（Key Partnersh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创业者需要清晰定义每个合作伙伴的价值获取方式，并确保利益分配的公平性和可持续性。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从0到1是验证产品-市场匹配的过程，从1到N则是将验证过的模式进行规模化的过程。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旅游产品的规模化面临独特的挑战——旅游体验的"在地性"使得简单的复制粘贴难以奏效，每个新目的地的拓展都需要重新构建本地资源和服务能力。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旅游产品规模化的四种典型路径：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连锁化路径：将标准化的产品模型在不同目的地复制。如精品民宿品牌在不同景区开设分店、沉浸式体验产品在不同城市落地。关键成功因素是产品模型的标准化程度和人才培训体系的完善程度。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平台化路径：将单点产品升级为连接多方需求的平台。如从一家定制旅行公司升级为一个连接自由导游和游客的平台。平台化的核心挑战是解决"鸡和蛋"的冷启动问题——需要同时吸引足够的供给端和需求端。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品牌化路径：通过品牌输出而非直营扩张。如将成功的旅游产品品牌授权给其他目的地的运营商，提供品牌标准、培训体系和营销支持，收取品牌授权费。这种路径资产较轻但质量控制难度较大。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数字化复制路径：将线下体验转化为数字产品进行分发。如将实地文化导览内容转化为线上虚拟旅游产品，通过APP或VR平台向全球用户分发。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数字化复制边际成本极低但需要突破"线上体验难以替代线下体验"的根本挑战。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知识卡片：规模化不是目的而是手段。旅游创业者需要时刻追问：规模化的目的是什么？是降低单位成本（规模经济）、提升用户体验（网络效应）、构建竞争壁垒（先发优势），还是满足投资人的增长期望？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不同的目的对应不同的规模化策略和节奏。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旅游产品创新的未来，属于那些能够在"深度体验"和"规模扩展"之间找到平衡点的创业者。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SPARK框架提供了一个系统化的思考路径，但真正的创新永远来自于创业者对市场的敏锐感知、对用户的真诚关怀，以及将想法变为现实的坚定执行力。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从0到1只是起点，持续的创新才是通向长期价值的唯一道路。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参考文献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[34] Huang M H, Rust R T. A strategic framework for artificial intelligence in marketing[J]. Jo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urnal of the Academy of Marketing Science, 2021, 49(1): 30-50.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[35] Font X, McCabe S. Sustainability and marketing in tourism: Its contexts, strategies and di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rections[M]. Wallingford: CABI, 2022.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从1到N：旅游产品的规模化路径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[36] Adner R. The wide lens: What successful innovators see that others miss[M]. New York: Port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folio, 2012.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12.1 AI与生成式技术对旅游产品的重塑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12.2 可持续旅游与ESG导向的产品创新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12.3 旅游创业生态系统的构建（Key Partner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12.4 从1到N：旅游产品的规模化路径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36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简述12.1 AI与生成式技术对旅游产品的重的核心内容。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