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第8章  用户增长与社群运营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8.1 用户增长模型与AARRR框架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8.2 冷启动策略与增长黑客方法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8.3 用户留存与内容节奏管理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8.4 社群搭建与运营体系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8.5 KOC培养与用户共创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掌握8.1 用户增长模型与AARRR框架的核心概念与方法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掌握8.2 冷启动策略与增长黑客方法的核心概念与方法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掌握8.3 用户留存与内容节奏管理的核心概念与方法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掌握8.4 社群搭建与运营体系的核心概念与方法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8.1 用户增长模型与AARRR框架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用户增长模型与AARRR框架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用户增长（User Growth）是新媒体运营的核心目标之一。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AARRR模型—— Acquisition（获取）、Activation（激活）、Retention（留存）、Revenue（变现）、Referral（推荐）——是用户增长领域最经典的框架，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用户增长模型与AARRR框架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由Dave McClure于2007年提出，同样适用于新媒体创作者的用户增长体系[1]。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在新媒体语境下，AARRR模型可重新表述为：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用户增长模型与AARRR框架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AARRR模型的关键洞察在于：增长不是线性的"漏斗"，而是循环的"飞轮"——当Referral（推荐）环节运转良好时，老用户带来新用户，形成自增长循环。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创作者应同时关注五个阶段，而非仅聚焦于Acquisition（获取）阶段的"涨粉"[2]。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8.2 冷启动策略与增长黑客方法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冷启动策略与增长黑客方法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冷启动（Cold Start）是创作者面临的第一道难关——没有粉丝基础、没有数据积累、没有平台权重。冷启动阶段的核心目标是"获取前1000个种子用户"。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冷启动策略一：内容借势。在账号起步阶段，创作与当前热点相关的内容，借助热点话题的流量溢出获取初始曝光。热点内容的推荐池远大于非热点内容，新账号通过热点内容更容易获得初始推荐量[3]。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冷启动策略与增长黑客方法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冷启动策略二：平台活动。各平台定期举办创作活动和话题挑战（如抖音的"全民任务"、小红书的"灵感话题"），参与活动的内容会获得平台的流量扶持。新账号应积极关注并参与与自身领域相关的平台活动。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冷启动策略三：互动引流。在同领域头部账号的评论区进行高质量互动（注意：不是发广告，而是提供有价值的评论），吸引其他用户的关注。这种方法虽然规模有限，但获取的粉丝精准度较高。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冷启动策略与增长黑客方法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冷启动策略四：跨平台导流。如果创作者在某一平台已有一定粉丝基础，可以通过内容引导将粉丝导流至新平台。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例如，在抖音视频中提示"完整版教程在我的公众号"，或在小红书笔记中引导"更多内容关注我的B站"。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冷启动策略与增长黑客方法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增长黑客（Growth Hacking）方法在冷启动后的增长阶段同样重要。增长黑客的核心理念是"用数据驱动的实验找到最高效的增长方式"。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创作者可以设计增长实验：假设某种内容策略能提升涨粉率→小范围测试→分析数据→验证或否定假设→扩大成功策略的应用范围[4]。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获取新粉丝只是增长的第一步，更关键的是让粉丝留下来。用户留存率是衡量创作者"内容粘性"的核心指标。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在新媒体环境下，粉丝取关的主要原因包括：内容质量下降、内容方向偏离粉丝预期、更新频率过低导致"遗忘"、更新频率过高导致"打扰感"[5]。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内容节奏管理是用户留存的关键。内容节奏包括更新频率和更新时间两个维度。更新频率应根据创作者的产能和内容类型确定——短视频建议每周3-5条，深度图文建议每周1-2条。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最重要的是保持频率的"一致性"——让粉丝形成"这个创作者每周三会更新"的预期，比追求高频更新更重要[6]。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更新时间应与目标受众的活跃时段对齐。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不同平台的用户活跃高峰不同：抖音在12:00-13:00和20:00-22:00，小红书在7:00-9:00和20:00-22:00，B站在18:00-23:00。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创作者应通过平台后台数据分析自身粉丝的活跃时段，选择最优发布时间。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粉丝期望管理是留存的另一关键。创作者应建立稳定的内容框架，让粉丝对"你能提供什么类型的内容"有清晰预期。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用户留存与内容节奏管理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当创作者需要尝试新方向时，应采用"7:2:1"比例——70%的内容维持原有方向，20%尝试相邻领域，10%进行创新探索，避免突然转型导致大规模取关[7]。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8.4 社群搭建与运营体系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社群搭建与运营体系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社群是创作者与粉丝深度连接的载体。与平台公域粉丝不同，社群成员具有更高的粘性和参与度，是创作者的核心资产。社群的典型形态包括微信群、知识星球、Discord频道和QQ群。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社群搭建可分为三个阶段：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社群搭建与运营体系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种子期（0-100人）：邀请最核心的粉丝加入社群，通过一对一邀请和内容引导的方式招募。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种子期社群的核心目标是"验证社群价值"——确认社群能够为成员提供平台内容之外的额外价值（如深度交流、专属资源、直接互动等）。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社群搭建与运营体系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成长期（100-500人）：通过内容引导和成员邀请扩大社群规模。成长期需要建立社群规则和管理体系——包括入群审核、内容规范、发言规则和管理员制度。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社群规则应在成员加入时明确告知，避免后期管理困难[8]。Fedushko等学者提出了一套数字化社交渠道管理的决策分析方法，帮助社群运营者通过数据驱动的方式优化管理策略[12]。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社群搭建与运营体系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成熟期（500人+）：社群规模稳定后，核心任务转向"活跃度维护"和"价值深化"。成熟期社群需要建立常态化的活动机制——如每周话题讨论、每月分享会、定期答疑等——保持社群的活跃氛围。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KOC（Key Opinion Consumer，关键意见消费者）是社群中具有较高影响力和参与度的核心成员。与KOL不同，KOC不是职业创作者，而是"热爱分享的真实消费者"。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培养KOC是创作者构建"用户共创"生态的关键步骤。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KOC的培养路径包括：识别——通过社群互动数据（发言频率、互动质量、帮助他人频率）识别潜在的KOC；赋能——为KOC提供专属资源（如优先体验产品、内测新内容、专属答疑），增强其参与感；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激励——通过物质激励（产品赠送、佣金分成）和情感激励（公开表扬、专属称号）维持KOC的活跃度[9]。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用户共创（User Co-creation）是社群运营的高阶形态。创作者可以邀请KOC参与内容创作——如征集用户故事、邀请用户撰写客座内容、组织UGC话题活动。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用户共创不仅能减轻创作者的内容生产压力，还能增强社群成员的参与感和归属感。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然而，Arjmandi-Lari等学者对X平台Community Notes的可持续性研究警示我们，社区自治机制面临权力用户集中化和参与疲劳等威胁，创作者需要持续关注社群的健康发展[13]。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案例：一位摄影领域创作者在知识星球建立了付费社群（年费299元）。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8.5 KOC培养与用户共创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社群运营的核心机制包括：每周一题（每周发布一个摄影主题，成员提交作品互相点评）、每月一讲（创作者每月进行一次直播分享）、季度影赛（组织社群内部摄影比赛，优胜者获得奖品）。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社群运营2年后，付费成员达到800人，续费率65%，年收入约24万元。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私域流量（Private Domain Traffic）是创作者可以直接触达、无需付费即可反复利用的用户流量。与平台公域流量相比，私域流量具有"免费触达、反复利用、深度运营"三大优势。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微信生态（公众号、微信群、企业微信、个人微信号）是中国最核心的私域流量载体[10]。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Jacobson在对社区管理者（Community Manager）的研究中指出，社群运营本身也是一种"个人品牌"实践，优秀的社区管理者通过专业的互动管理能力构建自身价值[14]。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私域流量运营的核心是"公域引流→私域沉淀→持续运营→商业转化"的完整路径。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公域引流：在抖音、小红书、B站等公域平台通过优质内容获取用户关注，然后通过内容引导（"关注公众号回复XX获取福利"）将公域粉丝转化为私域用户。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私域沉淀：将引导来的用户沉淀到公众号、微信群或企业微信中。沉淀环节需要提供"诱饵"——如免费资料包、专属内容、入群福利等——给用户一个进入私域的理由。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持续运营：在私域中通过持续的内容输出和互动维持用户活跃。私域运营的内容策略与公域不同——私域内容更注重"深度"和"个性化"，如行业深度分析、个人思考分享、一对一答疑等。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商业转化：在私域用户建立足够信任后，进行商业转化。私域转化的优势在于"高转化率"——私域用户已经过长期信任建设，对创作者的推荐有更高的接受度。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常见的私域转化方式包括课程销售、咨询服务、社群付费、产品推荐等[11]。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私域流量运营是CREATE模型中"Engagement Building"（互动建设）维度的核心实践。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8.6 私域流量运营与转化路径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通过系统化的私域运营，创作者可以摆脱对平台算法的单一依赖，建立"平台公域+私域"双轮驱动的用户增长和变现体系。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8.1 用户增长模型与AARRR框架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8.2 冷启动策略与增长黑客方法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8.3 用户留存与内容节奏管理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8.4 社群搭建与运营体系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8.5 KOC培养与用户共创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简述8.1 用户增长模型与AARRR框架的核心内容。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McClure D. Startup Metrics for Pirates: AARRR![EB/OL]. 2007. https://500hats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Peres R, Schreier M, Schweidel D, et al. The Creator Economy: An Introductio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孙丽芳. 湖南省地市级党报短视频运营现状与策略研究[J]. 新闻传播, 2022(4): 45-49.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Hobbs J. Audience Engagement and Monetisation of Creative Content in Digital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Kopf S. "Rewarding Good Creators": Corporate Social Media Discourse on Monet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王秀梅. 媒介化回嵌与主体性重塑——乡村振兴背景下返乡青年的社交媒介实践研究[D]. 中国农业大学, 2022.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