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120640"/>
            <a:ext cx="12191695" cy="73152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09728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lang="zh-CN">
                <a:solidFill>
                  <a:srgbClr val="BFD7EA"/>
                </a:solidFill>
                <a:latin typeface="微软雅黑"/>
                <a:ea typeface="微软雅黑"/>
              </a:rPr>
              <a:t>数字文旅专业系列教材 · 教学课件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 lang="zh-CN">
                <a:solidFill>
                  <a:srgbClr val="FFFFFF"/>
                </a:solidFill>
                <a:latin typeface="微软雅黑"/>
                <a:ea typeface="微软雅黑"/>
              </a:rPr>
              <a:t>从0到1成为新媒体内容创作与运营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3327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lang="zh-CN">
                <a:solidFill>
                  <a:srgbClr val="FFD9A0"/>
                </a:solidFill>
                <a:latin typeface="微软雅黑"/>
                <a:ea typeface="微软雅黑"/>
              </a:rPr>
              <a:t>第6章  短视频与直播内容创作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2064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授课对象：安顺学院旅游管理学院 · 旅游管理专业本科生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66928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主讲：祝刚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411480"/>
            <a:ext cx="8229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本章导览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63040"/>
            <a:ext cx="53949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6.1 短视频创作全流程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6.2 短视频脚本结构与Hook设计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6.3 拍摄技巧与设备选择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6.4 剪辑工具与后期制作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6.5 直播内容策划与执行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6.6 AI辅助视频创作工作流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掌握6.1 短视频创作全流程的核心概念与方法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掌握6.2 短视频脚本结构与Hook设计的核心概念与方法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掌握6.3 拍摄技巧与设备选择的核心概念与方法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掌握6.4 剪辑工具与后期制作的核心概念与方法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能够结合文旅实际案例分析本章知识的应用场景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6.1 短视频创作全流程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6.1 短视频创作全流程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短视频已成为新媒体内容消费的绝对主流形态。从创作流程来看，一条优质短视频的诞生需要经过策划、拍摄、剪辑、发布四个核心环节，每个环节都有其专业方法论。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策划环节是短视频创作的"设计阶段"，产出物是一条完整的脚本。策划需要明确五个要素：选题方向（讲什么）、目标受众（给谁看）、核心信息（传递什么价值）、叙事结构（怎么讲）、视觉风格（怎么呈现）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6.1 短视频创作全流程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策划阶段的质量直接决定了后续环节的效率——没有清晰脚本的拍摄往往事倍功半[1]。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拍摄环节是将脚本转化为视觉素材的过程。拍摄前需要准备拍摄清单（Shot List）——列出所有需要拍摄的镜头及其顺序，确保拍摄过程高效有序。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6.1 短视频创作全流程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拍摄时应遵循"多拍少选"原则——每个场景从不同角度、不同景别多拍几条，为后期剪辑提供充足的素材选择。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剪辑环节是短视频创作的"二次创作"阶段。剪辑不仅仅是拼接素材，更是在原始素材基础上进行叙事节奏、情感张力和视觉效果的再创造。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6.1 短视频创作全流程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剪辑的核心原则是"节奏紧凑"——短视频的黄金法则是"每3秒一个信息点或视觉变化"，避免出现冗长无变化的画面[2]。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发布环节包括封面选择、标题撰写、话题标签添加、发布时间选择等。这些看似简单的操作实际上直接影响内容的初始推荐效果。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6.2 短视频脚本结构与Hook设计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6.2 短视频脚本结构与Hook设计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短视频脚本是创作流程中最关键的文档。本书总结的短视频脚本标准结构为"3秒Hook + 15秒Story + 5秒Action"模型，适用于30秒以内的短视频。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3秒Hook（钩子）：视频的前3秒是决定用户是否继续观看的关键窗口。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6.2 短视频脚本结构与Hook设计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有效的Hook设计包括：视觉冲击型（突然出现的画面、强烈的色彩对比）、悬念型（"你绝对想不到..."）、利益型（"这个方法帮你省下..."）、冲突型（"所有人都说XX，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但我想说..."）和情感型（直接展示一个引发强烈情感反应的画面）[3]。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12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6.2 短视频脚本结构与Hook设计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15秒Story（故事）：在Hook之后，用15-20秒的时间展开核心内容。这一部分需要遵循"一个视频一个核心信息"的原则——不要试图在一条短视频中塞入多个要点。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Story部分的叙事应紧凑有力，每3-5秒推进一个信息层次。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13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6.2 短视频脚本结构与Hook设计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5秒Action（行动）：视频结尾的5秒用于引导用户行动。行动号召可以是"点赞收藏""关注看下集""评论区告诉我你的看法"等。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明确的行动号召能显著提升视频的互动率，而互动率是算法推荐的核心指标之一。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14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6.2 短视频脚本结构与Hook设计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对于30秒以上的中长短视频，可以采用"Hook—问题—方案—案例—总结—Action"的扩展结构，在每个环节之间设置"小Hook"以维持用户的观看兴趣。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15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6.3 拍摄技巧与设备选择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16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6.3 拍摄技巧与设备选择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短视频拍摄不等于"专业影视制作"。在手机拍摄性能大幅提升的当下，创作者用一部智能手机就能产出高质量的视频内容。关键在于掌握基本的拍摄技巧。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构图技巧：运用三分法构图（将画面分为九宫格，主体放在交叉点上）、引导线构图（利用画面中的线条引导视线）和对称构图（适用于建筑、美食等题材）。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17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6.3 拍摄技巧与设备选择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横屏拍摄时注意16:9画幅，竖屏拍摄时注意9:16画幅，确保画面填满平台展示区域[4]。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Guo等学者对抖音美食博主的研究发现，视频画面的视觉呈现方式直接影响观众的兴趣激发和转化效果，俯拍、特写等构图技巧能显著提升内容的吸引力[13]。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18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6.3 拍摄技巧与设备选择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光线技巧：光线是视频画面的"第一生产力"。自然光是最经济的选择——朝南的窗户旁在上午10点和下午3点左右能提供柔和的侧光。室内拍摄建议使用环形灯（直播和口播）或柔光箱（产品拍摄）。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避免在正午强光下户外拍摄，会产生过强的阴影。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19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6.3 拍摄技巧与设备选择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收音技巧：音质对短视频观感的影响不亚于画质。手机内置麦克风在安静环境下可以满足基本需求，但在嘈杂环境或需要高质量音效时，建议使用领夹麦克风或指向性麦克风。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创作者应养成"拍摄前测试收音"的习惯[5]。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20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6.4 剪辑工具与后期制作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21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6.4 剪辑工具与后期制作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短视频剪辑工具经历了从专业软件到移动应用的"降维普及"过程。当前主流的剪辑工具可分为三档：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移动端剪辑：剪映（CapCut）是当前最流行的移动剪辑应用，由字节跳动开发，与抖音深度集成。剪映的优势在于操作简单、模板丰富、一键生成字幕，适合快速产出短视频内容。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22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6.4 剪辑工具与后期制作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快影（快手旗下）和小影也是可选的移动剪辑工具[6]。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桌面端剪辑：剪映专业版提供了更强大的剪辑功能，适合需要精细剪辑的创作者。Adobe Premiere Pro是行业标杆级剪辑软件，功能强大但学习曲线陡峭。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23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6.4 剪辑工具与后期制作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DaVinci Resolve以强大的调色功能著称，且基础版免费，是性价比极高的选择。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AI辅助剪辑：近年来，AI技术正在改变视频剪辑的工作流。剪映的"自动剪辑"功能可以根据音乐节奏自动卡点，Adobe Sensei可以自动生成字幕和场景检测。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24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6.4 剪辑工具与后期制作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创作者应积极拥抱AI辅助工具，将重复性劳动交给AI，将创造力集中于叙事和创意[7]。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后期制作的核心任务包括：节奏控制——通过镜头切换的频率控制视频节奏，快节奏适合搞笑和热血内容，慢节奏适合治愈和知识内容；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25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6.4 剪辑工具与后期制作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音乐选择——背景音乐的情绪基调需要与内容主题一致，注意版权问题（推荐使用平台提供的版权音乐库）；字幕处理——字幕是短视频的"标配"，很多用户在静音状态下观看视频，字幕的存在能显著提升完播率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特效运用——适度使用转场特效和文字动画，但切忌过度——过多的特效会分散用户对内容本身的注意力。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26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6.5 直播内容策划与执行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27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6.5 直播内容策划与执行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直播是新媒体内容创作中实时性最强、互动性最高的形态。与短视频的"精心制作"不同，直播的魅力在于"即时互动"和"真实感"。直播内容策划需要解决三个核心问题：播什么、怎么播、怎么留人。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播什么——直播内容类型选择。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28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6.5 直播内容策划与执行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当前主流的直播内容类型包括：电商带货直播（以销售商品为核心）、知识分享直播（以专业内容为核心）、互动娱乐直播（以才艺展示和互动为核心）和生活陪伴直播（以日常分享和情感陪伴为核心）。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创作者应根据自身定位和变现目标选择直播类型[8]。Wang等学者的研究表明，直播电商中短视频创作的艺术性对销售效果具有显著影响，精心设计的短视频引流内容能大幅提升直播间的转化率[12]。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29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6.5 直播内容策划与执行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怎么播——直播脚本与流程设计。即使是看似随性的直播，也需要有脚本框架。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一份标准的直播脚本应包括：开场预热（5-10分钟，与已进入直播间的用户互动，等待更多观众进入）、核心内容（30-60分钟，按计划展开主要内容）、互动环节（穿插在核心内容中，回答观众提问、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30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6.5 直播内容策划与执行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进行互动游戏）、结尾引导（5-10分钟，总结要点，引导关注和下次直播预约）。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怎么留人——直播间留存策略。直播间的用户停留时长是平台推荐直播间的核心指标。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31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6.5 直播内容策划与执行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提升留存的方法包括：设置悬念（"等下我会公布一个惊喜..."）、定时福利（"整点抽送礼物"）、内容节奏（每10-15分钟有一个小高潮）、互动参与（点名欢迎新观众、回答问题）。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案例：一位知识领域创作者在B站进行"每周三晚8点读书分享"直播。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32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6.5 直播内容策划与执行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他的直播脚本结构为：开场5分钟（本周阅读概览+互动暖场）→ 30分钟核心分享（3个关键观点+案例）→ 15分钟互动问答→ 10分钟下周预告+引导关注。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通过固定时间、固定结构和稳定质量，直播场均观看人数从初期的200人增长至稳定期的5000人。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33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6.5 直播内容策划与执行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Ma和Gao的研究进一步表明，短视频的互动行为不仅限于年轻用户，老年用户群体也展现出独特的参与模式，创作者在内容设计时应考虑不同年龄层用户的互动偏好[14]。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34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6.6 AI辅助视频创作工作流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35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6.6 AI辅助视频创作工作流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AIGC技术正在深刻改变视频创作的工作流。从选题策划到最终发布，AI工具已经渗透到视频创作的每一个环节[9]。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选题阶段：使用ChatGPT、文心一言等大语言模型进行选题头脑风暴。输入创作领域和目标受众，让AI生成20-30个选题方向，创作者从中筛选和优化。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36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6.6 AI辅助视频创作工作流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AI生成的选题可以作为灵感参考，但最终选题仍需创作者基于专业判断和市场感觉做出决策[10]。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脚本阶段：AI可以辅助生成视频脚本的初稿。创作者提供选题方向和核心信息后，AI能够按照"Hook-Story-Action"等结构生成脚本框架。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37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6.6 AI辅助视频创作工作流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但AI生成的脚本通常需要人工大幅修改——添加个人风格、补充专业细节、调整语言节奏。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拍摄阶段：AI尚无法替代拍摄本身，但可以辅助拍摄规划。例如，使用AI生成故事板（Storyboard），将脚本转化为分镜画面参考。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38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6.6 AI辅助视频创作工作流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剪辑阶段：这是AI辅助程度最高的环节。剪映的"一键成片"功能可以根据素材自动生成视频；Adobe Premiere的Sensei AI可以自动检测场景、生成字幕、进行智能调色；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Runway ML可以实现AI视频生成和视频特效。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39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6.6 AI辅助视频创作工作流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发布阶段：AI可以辅助生成视频标题、描述文案和话题标签。创作者可以输入视频的核心内容，让AI生成多个标题备选方案，再进行A/B测试。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需要强调的是，AI辅助创作不等于"AI替代创作"。Wu等学者在AIGC综述研究中指出，AI生成内容虽然在效率上具有显著优势，但在原创性、情感深度和文化洞察方面仍无法替代人类创作者[11]。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40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6.6 AI辅助视频创作工作流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创作者应将AI视为"效率工具"而非"创意替代品"，将AI节省的时间用于更有价值的创意思考和策略优化。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41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6.1 短视频创作全流程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6.2 短视频脚本结构与Hook设计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6.3 拍摄技巧与设备选择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6.4 剪辑工具与后期制作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6.5 直播内容策划与执行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42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思考题与课堂讨论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思考讨论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1. 简述6.1 短视频创作全流程的核心内容。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2. 结合贵州/安顺文旅实际，举例说明本章知识的应用。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3. 小组讨论：本章内容对旅游管理专业学习的启示。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43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[1] 孙丽芳. 湖南省地市级党报短视频运营现状与策略研究[J]. 新闻传播, 2022(4): 45-49.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[2] Liu H. The Marketing Strategy of Popular Short Video Application—Taking TikT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[3] 汪瑜. 基于AISAS模型的"短视频+双KOL"广告营销模式研究——以"深夜徐老师"探访易梦玲家为例[J]. 传媒观察, 2023(7): 66-72.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[4] 董毅. 科技场馆抖音短视频内容创作的现状及改进策略[J]. 新媒体研究, 2019, 5(12): 60-63.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[5] 张雨思, 梁梁. 短视频时代广西壮锦织造工艺传播研究[J]. 传媒观察, 2025(2): 78-84.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[6] 冯秀彬, 吴向阳. 数智时代海昏侯文化的保护与发展策略研究[J]. 文化产业研究, 2024(1): 55-62.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1" lang="zh-CN">
                <a:solidFill>
                  <a:srgbClr val="FFFFFF"/>
                </a:solidFill>
                <a:latin typeface="微软雅黑"/>
                <a:ea typeface="微软雅黑"/>
              </a:rPr>
              <a:t>谢谢聆听 · 下章再见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02336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 lang="zh-CN">
                <a:solidFill>
                  <a:srgbClr val="BFD7EA"/>
                </a:solidFill>
                <a:latin typeface="微软雅黑"/>
                <a:ea typeface="微软雅黑"/>
              </a:rPr>
              <a:t>安顺学院旅游管理学院 · 数字文旅专业系列教材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