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从0到1成为新媒体内容创作与运营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第11章  个人品牌建设与影响力放大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11.1 个人品牌定位与差异化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11.2 个人IP的视觉识别系统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11.3 跨平台品牌一致性管理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11.4 行业影响力构建路径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11.5 跨界合作与资源整合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11.6 从创作者到创业者的组织化升级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掌握11.1 个人品牌定位与差异化的核心概念与方法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掌握11.2 个人IP的视觉识别系统的核心概念与方法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掌握11.3 跨平台品牌一致性管理的核心概念与方法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掌握11.4 行业影响力构建路径的核心概念与方法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 个人品牌定位与差异化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 个人品牌定位与差异化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个人品牌（Personal Brand）是创作者在受众心中形成的独特认知和情感联想。当用户看到创作者的名字或头像时，脑海中浮现的第一印象就是该创作者的个人品牌。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Ioan等学者将个人品牌定义为"在数字空间中通过社交媒体发展的、突出个体价值的个人品牌构建过程"[1]。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 个人品牌定位与差异化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Khamis等学者提出"微观名人"（Micro-celebrity）概念，认为社交媒体时代的个人品牌建设本质上是一种自我品牌化实践，创作者通过精心策划的自我呈现来构建公众认知[14]。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个人品牌定位的核心是"找到一个词"——当用户想到你时，脑海中浮现的那个词是什么。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 个人品牌定位与差异化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这个词可能是专业能力（"最懂Excel的"）、人格特质（"最接地气的"）、内容风格（"最硬核的"）或价值观（"最有态度的"）。创作者应通过持续一致的内容输出，将这个"词"深深植入受众心智。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差异化定位的构建方法可参考"蓝海战略"中的"剔除-减少-增加-创造"四步框架：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 个人IP的视觉识别系统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个人IP的视觉识别系统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视觉识别系统（Visual Identity System）是个人品牌在视觉层面的系统化表达。一套完整的个人IP视觉识别系统包括以下元素：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头像：个人IP的核心视觉符号。头像应具有高识别度——在小尺寸（如评论区头像）下仍能清晰辨认。建议使用个人真实照片或专业设计的卡通形象，避免频繁更换头像（频繁更换会破坏品牌识别连续性）[2]。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个人IP的视觉识别系统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账号名称：应简洁、易记、与内容领域相关。命名公式推荐"真名/昵称+领域标签"（如"小林画画""半佛仙人"），或"独特记忆点"（如"无穷小亮""老师好我叫何同学"）。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封面/背景图：账号的主页封面和内容封面是品牌视觉的重要载体。应建立统一的封面设计模板——固定配色、固定字体、固定布局——使内容在信息流中具有"一眼可识别"的视觉效果。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个人IP的视觉识别系统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内容风格：内容的视觉色调、拍摄风格、剪辑节奏构成创作者的"视觉签名"。统一的视觉风格不仅增强品牌识别度，还能提升内容的专业感[3]。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知识卡片：品牌色是指创作者在所有视觉物料中统一使用的主色调。选择品牌色时应考虑色彩心理学——蓝色传达专业和信任，橙色传达活力和亲和，绿色传达健康和成长，紫色传达创意和高端。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个人IP的视觉识别系统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创作者应在头像、封面、排版中一致使用品牌色，形成视觉记忆锚点。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11.3 跨平台品牌一致性管理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跨平台品牌一致性管理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当创作者在多个平台运营时，保持品牌一致性是一个重要挑战。品牌一致性不是"所有平台发布完全相同的内容"，而是"所有平台传递一致的品牌形象和价值观"。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跨平台品牌一致性管理的关键维度：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跨平台品牌一致性管理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人设一致：创作者在不同平台可以展现性格的不同侧面，但核心人格特质应保持一致。例如，在抖音上可以更活泼幽默，在公众号上可以更深度严谨，但"专业、真诚、有洞察"的核心特质应贯穿所有平台。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视觉一致：不同平台的头像、封面风格、配色方案应保持统一。建议使用同一套视觉模板，仅根据平台尺寸要求进行适配调整[4]。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跨平台品牌一致性管理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语调一致：不同平台的内容语言风格可以有所调整（如微博更简短、公众号更深入），但"语言个性"（如幽默、犀利、温暖）应保持一致。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价值主张一致：无论在哪个平台，创作者传递的核心价值主张应保持一致——"我帮助XX人群解决XX问题"的品牌定位不应因平台不同而改变。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11.4 行业影响力构建路径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行业影响力构建路径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从"有粉丝的创作者"到"有行业影响力的意见领袖"，需要经历系统性的影响力升级。行业影响力的构建路径可分为四个层级[5]：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第一层：内容影响力——通过优质内容在目标受众中建立专业认知。这是最基础的层级，衡量标准是"目标受众是否认可你的专业能力"。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行业影响力构建路径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第二层：平台影响力——成为平台在特定领域的代表性创作者。衡量标准是"平台是否将你作为该领域的标杆推荐"以及"品牌方是否主动找你合作"。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第三层：行业影响力——在创作者所属的行业领域内拥有话语权。衡量标准是"行业媒体是否引用你的观点""是否受邀在行业大会演讲""是否被行业同仁认可为意见领袖"[6]。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行业影响力构建路径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Gioia和Morabito的研究揭示了创作者经济中的性别差异，指出不同性别的创作者在影响力构建路径上面临不同的结构性挑战，这一发现提醒创作者在品牌建设中需要关注多样性议题[12]。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第四层：社会影响力——影响力超越单一行业，延伸至更广泛的社会层面。衡量标准是"主流媒体是否报道你的故事""是否参与公共议题讨论""是否对社会价值观产生积极影响"。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行业影响力构建路径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从第一层到第四层的跃迁，需要创作者有意识地进行"影响力升维"——从"做内容"升级为"做观点"，从"服务粉丝"升级为"影响行业"，从"追逐流量"升级为"引领方向"。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这一过程通常需要3-5年的持续积累[7]。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11.5 跨界合作与资源整合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跨界合作与资源整合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跨界合作是放大个人品牌影响力的有效策略。通过与不同领域的创作者或品牌合作，创作者可以触达全新的受众群体，实现"1+1&gt;2"的传播效果。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跨界合作的常见形式包括：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跨界合作与资源整合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内容共创：两位不同领域的创作者共同制作一条内容，在双方平台同步发布。例如，美食创作者与旅行创作者合作"城市美食地图"系列内容[8]。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品牌联名：创作者与品牌合作推出联名产品或联名活动。品牌联名不仅能产生直接收入，还能借助品牌的渠道资源扩大创作者的曝光。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跨界合作与资源整合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线下活动：创作者组织或参与行业峰会、粉丝见面会、主题沙龙等线下活动。线下互动能大幅增强粉丝的深度连接，也是拓展行业人脉的有效途径。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媒体曝光：接受行业媒体采访、在专业媒体发表观点文章、参与电视/播客节目录制。媒体曝光能将创作者的影响力从"自媒体"扩展至"公共媒体"。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跨界合作与资源整合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资源整合是跨界合作的进阶能力。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创作者应建立"资源地图"——梳理自身拥有的资源（内容能力、粉丝基础、行业人脉、品牌合作）和需要的资源（流量、渠道、产品、资金），寻找资源互补的合作对象，通过资源置换实现双赢[9]。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11.6 从创作者到创业者的组织化升级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 从创作者到创业者的组织化升级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当创作者的影响力达到一定量级后，"个人作战"模式将面临产能瓶颈——一个人的时间和精力是有限的，内容制作、商务对接、社群运营、数据分析等各项工作无法全部由一人承担。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此时，创作者需要考虑从"个人创作者"向"内容创业团队"的组织化升级。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 从创作者到创业者的组织化升级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组织化升级的关键决策包括：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团队搭建：根据创作者的核心瓶颈确定首先招聘的岗位。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 从创作者到创业者的组织化升级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常见的第一批团队成员包括：内容助理（负责素材整理、基础剪辑、排版等执行工作）、商务经理（负责品牌合作对接和商务谈判）、社群运营（负责粉丝社群日常运营）[10]。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流程标准化：将内容创作流程从"个人灵感的随机产出"升级为"标准化、可复制的生产体系"。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 从创作者到创业者的组织化升级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建立内容生产的SOP（标准作业程序），包括选题流程、制作流程、审核流程和发布流程，使团队成员能按照标准流程协作产出内容。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商业模式升级：从"个人接广告"升级为"品牌内容营销服务"，从"个人带货"升级为"自有品牌电商"，从"个人课程"升级为"知识服务平台"。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 从创作者到创业者的组织化升级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组织化升级不仅是团队的扩张，更是商业模式从"卖个人时间"向"卖系统价值"的跃迁[11]。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法律与财务规范：注册公司实体、建立财务制度、签署合同协议、保护知识产权。组织化升级后，创作者需要以企业化思维运营，确保法律合规和财务健康。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 从创作者到创业者的组织化升级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从创作者到创业者的转变，是CREATE模型中"Evolution System"（演进体系）维度的终极体现。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不是所有创作者都需要走这条路——许多创作者在"个人创作"阶段就能实现理想的收入和生活状态。但对于那些志在构建更大影响力的创作者而言，组织化升级是突破个人天花板、实现从1到N增长的必经之路。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 从创作者到创业者的组织化升级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曹江文静对社交媒体时代艺术家自我品牌构建的研究表明，个人品牌建设需要将线上影响力与线下实践相结合，形成完整的品牌生态[13]。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11.1 个人品牌定位与差异化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11.2 个人IP的视觉识别系统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11.3 跨平台品牌一致性管理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11.4 行业影响力构建路径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11.5 跨界合作与资源整合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简述11.1 个人品牌定位与差异化的核心内容。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Ioan C A, Luca F, Sasu C. Personal Marketing in Online—The Development of Br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Navas Espinosa M G. Estrategia de Personal Branding a través de Inbound Mark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新媒体环境下个人品牌的构建与运营策略研究[J]. 新闻研究导刊, 2023(5): 78-82.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García-Peñalvo F J, Sánchez-Gómez M C. Personal Branding in the Digital Age: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Peres R, Schreier M, Schweidel D, et al. The Creator Economy: An Introductio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周懿瑾, 陈嘉卉. 社会化媒体时代的内容营销: 概念初探与研究展望[J]. 外国经济与管理, 2013, 35(6): 61-72.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