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AI时代的文旅主理人打造升级之路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第8章  智能体（Agent）赋能的精益运营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8.1 AI智能体概念与文旅场景适配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8.2 客服智能体：7×24小时体验守护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8.3 内容智能体：自动化内容工厂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8.4 运营智能体：流程自动化与效率提升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8.5 多智能体协同：构建主理人的"AI团队"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理解AI时代文旅创业的新机遇和杠杆效应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掌握商业模式画布九要素的AI增强方法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学会精益创业在文旅场景中的实践流程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设计多元化的收入模式和商业模式评估机制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8.1 AI智能体概念与文旅场景适配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AI智能体概念与文旅场景适配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AI智能体（AI Agent）是指能够自主感知环境、理解任务、规划行动并执行操作的AI系统。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与传统的AI聊天机器人不同，智能体不仅能"对话"，还能"做事"——它可以调用外部工具、访问数据库、执行多步骤任务、与其他智能体协同工作。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AI智能体概念与文旅场景适配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智能体的核心能力包括：自主规划——将复杂任务分解为可执行的步骤；工具调用——使用搜索、日历、邮件等外部工具完成任务；记忆与学习——记住用户偏好和历史交互，持续优化行为；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多模态交互——处理文本、图像、语音等多种输入输出形式。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AI智能体概念与文旅场景适配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在文旅场景中，智能体的适配性体现在三个层面。面向游客的智能体承担服务角色——智能导览、行程规划、实时问答等；面向主理人的智能体承担运营角色——内容生产、数据分析、营销执行等；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面向生态的智能体承担协同角色——连接供应商、平台和游客，实现信息流和业务流的自动化。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AI智能体概念与文旅场景适配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知识卡片：AI智能体与AI助手的区别。AI助手（如ChatGPT）是"你问我答"的被动模式；AI智能体是"你给目标我来执行"的主动模式。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智能体的核心特征是自主性——它能在最少人工干预下完成多步骤任务。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8.2 客服智能体：7×24小时体验守护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客服智能体：7×24小时体验守护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客服智能体是文旅场景中最成熟、应用最广泛的智能体类型。传统AI客服通常只能回答预设的FAQ问题，而基于大语言模型的智能体客服能够理解自然语言意图，处理复杂问题，甚至进行多轮对话引导。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客服智能体的核心功能。意图识别——准确理解游客询问的真实意图（如"下周还有房吗"是预订意图，"附近有什么好吃的"是推荐意图）；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客服智能体：7×24小时体验守护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知识库检索——从主理人预设的产品信息、政策规定、当地旅游信息中检索相关内容；多轮对话——通过追问澄清需求，逐步引导用户完成咨询或预订；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情绪识别——感知用户情绪变化，在用户不满时及时升级为人工服务。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客服智能体：7×24小时体验守护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部署方式。主理人可以通过以下方式部署客服智能体：企业微信/微信公众号接入智能客服API；小程序内嵌智能客服组件；社交媒体私信自动回复（如抖音企业号的AI客服）；独立部署的智能客服页面。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对于中小型主理人，推荐使用平台自带的智能客服功能（成本低、部署快），对于有定制化需求的主理人，可考虑基于开源框架（如Dify、FastGPT）自建。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客服智能体：7×24小时体验守护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Pillai和Sivathanu的实证研究表明，基于AI的聊天机器人在酒店和旅游业的采用，显著影响了用户的行为意图和实际使用率，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技术接受度模型中的感知有用性和感知易用性是关键驱动因素[30]。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8.3 内容智能体：自动化内容工厂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内容智能体：自动化内容工厂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内容智能体是专门为内容生产和分发设计的AI智能体。与简单的AIGC工具不同，内容智能体能够自主完成从选题策划、内容创作、多平台适配到发布排期的全流程。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内容智能体的工作流程。第一步，趋势感知——监测社交媒体热点、季节性话题和行业趋势，自动生成内容选题建议；第二步，内容创作——根据选题和品牌调性，使用AIGC生成文案、配图或视频脚本；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内容智能体：自动化内容工厂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第三步，多平台适配——将核心内容自动改写为适合不同平台的版本（小红书图文版、抖音短视频脚本、公众号长文版等）；第四步，排期发布——根据用户活跃时间数据，自动安排最佳发布时间并执行发布。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内容质量管控。自动化不等于无管控。内容智能体应内置质量检查环节——AI生成内容后先经过自动审核（检测敏感词、事实核查、格式校验），再由主理人进行最终审核确认。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内容智能体：自动化内容工厂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这一"AI生成→AI审核→人工确认"的流程可以在保证质量的同时大幅提升效率。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内容效果闭环。内容智能体不仅能生产内容，还能追踪内容效果并优化后续策略。通过分析每条内容的曝光量、互动率和转化率，智能体可以自动识别高效内容模式，在后续创作中优先采用。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8.4 运营智能体：流程自动化与效率提升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运营智能体：流程自动化与效率提升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运营智能体聚焦于日常运营管理中的重复性、规则性任务，通过自动化释放主理人的时间和精力。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典型应用场景。订单管理——自动处理订单确认、修改和取消，异常订单预警；库存管理——实时监控可售库存，根据销售速率预测库存需求，自动触发补货或调价；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运营智能体：流程自动化与效率提升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排班管理——根据客流预测自动生成人员排班方案；财务对账——自动汇总各渠道收入数据，生成对账报表；供应商管理——自动比价、下单和跟踪供应商交付。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运营智能体的部署原则。从高频低风险任务开始——选择每天都要做、出错影响小的任务优先自动化（如日报生成、库存监控）；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运营智能体：流程自动化与效率提升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逐步扩展到复杂任务——在简单任务运行稳定后，再扩展到需要多步骤协同的复杂任务（如完整的订单处理流程）；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保留人工干预通道——所有自动化流程都应设置"人工接管"机制，在AI无法处理或出现异常时无缝切换。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8.5 多智能体协同：构建主理人的"AI团队"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多智能体协同：构建主理人的"AI团队"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随着业务复杂度的增加，单一智能体难以满足所有需求。多智能体协同（Multi-Agent System）是让多个不同功能的智能体协作完成复杂任务的架构模式。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文旅主理人的"AI团队"架构。一个完整的AI团队可以包含以下角色：策略智能体——负责市场分析和策略建议，相当于"AI军师"；内容智能体——负责内容生产和分发，相当于"AI内容总监"；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多智能体协同：构建主理人的"AI团队"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客服智能体——负责用户互动和服务，相当于"AI客服主管"；数据智能体——负责数据分析和报表，相当于"AI数据分析师"；运营智能体——负责流程自动化执行，相当于"AI运营专员"。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协同机制设计。多智能体协同的关键在于信息流转和决策权限的清晰设计。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多智能体协同：构建主理人的"AI团队"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信息流转方面，各智能体之间通过共享数据底座实现信息同步——客服智能体收集的用户反馈自动传递给内容智能体作为选题参考，数据智能体的分析结果自动传递给策略智能体作为决策依据。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决策权限方面，需要明确哪些决策可以由智能体自主执行（如常规客服回复、内容初稿生成），哪些需要主理人确认（如定价调整、重大内容发布）。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多智能体协同：构建主理人的"AI团队"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案例：某文旅体验项目主理人部署了三智能体协同系统：客服智能体处理日常咨询并收集用户需求，数据智能体分析用户行为数据并生成洞察报告，内容智能体根据需求洞察和分析报告自动生产针对性内容。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三个智能体通过共享数据库协同工作，主理人只需每天花30分钟审核关键决策和内容发布，其余运营工作由AI团队自动完成。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多智能体协同：构建主理人的"AI团队"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多智能体协同的实现门槛正在快速降低。开源框架（如AutoGen、CrewAI、LangGraph）和商业平台（如Coze、Dify）都提供了多智能体编排能力。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Krishnaveni等学者提出的"BizzBuddy"概念——面向创业者的AI智能体——展示了AI Agent在小企业管理中的应用前景[31]。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多智能体协同：构建主理人的"AI团队"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随着这些工具的成熟，构建"AI团队"将成为文旅主理人的标准能力。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贵州案例：黄小西+问道贵州+高德——多智能体协同的省级实践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贵州AI文旅服务生态已形成多智能体协同格局："黄小西"景区智能体负责景区内智慧游园服务，"问道贵州"负责行前规划和全域旅游信息，高德"黄小西带您游贵州"门户负责LBS导航和场景化触达，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遵义AI导游系统负责红色旅游文化讲解，村超智能体负责赛事IP运营。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贵州案例：黄小西+问道贵州+高德——多智能体协同的省级实践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这些智能体各有侧重又相互衔接，共同构成了贵州AI文旅服务的"智能体团队"。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对于主理人而言，理解这种多智能体协同架构，有助于在自身业务中选择合适的智能体进行协作——既可以是省级平台的参与者和受益者，也可以构建自己的专属智能体填补服务空白。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贵州案例：“一码游贵州”3.0——多智能体协同的省级平台实践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2025年4月10日，第十九届贵州旇游产业发展大会在安顺开幕。开幕式上，由贵州广播网络传媒集团升级打造的省级智慧文旇服务平台“一码游贵州”3.0版本正式发布。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“一码游贵州”整合了全省景区门票预约、攻略查询、特产购买、吃住行一站式解决等全域服务。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贵州案例：“一码游贵州”3.0——多智能体协同的省级平台实践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“一码游贵州”3.0与“黄小西”智能体、“问道贵州”智能体形成多智能体协同格局：“一码游贵州”作为统一服务入口和数据底座，“黄小西”提供景区内智慧游园服务，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“问道贵州”提供行前规划和全域信息服务，道义AI导游系统提供红色文化讲解。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贵州案例：“一码游贵州”3.0——多智能体协同的省级平台实践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这些智能体各有侧重又相互衔接，共同构成了贵州AI文旇服务的“智能体团队”。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对于主理人而言，理解这种多智能体协同架构，有助于在自身业务中选择合适的智能体进行协作——既可以是省级平台的参与者和受益者，也可以构建自己的专属智能体填补服务空白。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本章聚焦AI赋能下的文旅创业与商业模式创新。AI降低创业门槛，使超级个体创业成为可能——1人+AI工具链可达5-10人团队产出。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商业模式画布九要素均可被AI增强，价值主张从标准化升级为个性化体验。精益创业的"构建-测量-学习"循环在AI工具辅助下实现文旅MVP低成本快速验证。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收入模式从单一走向复合，体验+内容+IP+数据四种收入形成飞轮效应。商业模式健康度评估关注LTV/CAC比值、收入增长率、收入集中度和毛利率四个核心指标。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（识记）AI创业杠杆效应的公式是什么？如何理解？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（理解）商业模式画布的九个要素中，哪个被AI改变最大？为什么？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（应用）为一个贵州文旅创业项目绘制AI增强的商业模式画布。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（分析）收入飞轮中四种收入如何相互强化？启动飞轮的关键是什么？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（评价）"超级个体"模式在文旅领域是否可持续？有哪些风险？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（创造）设计一个文旅创业项目的MVP验证方案，包含假设、指标和测试方法。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Pillai R, Sivathanu B. Adoption of AI-based chatbots for hospitality and tou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Krishnaveni V V, Shiji A, Venu G, et al. BizzBuddy: AI agent for entrepreneu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Ries E. The Lean Startup[M]. New York: Crown Business, 2011.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Osterwalder A, Pigneur Y. Business Model Generation[M]. Hoboken: Wiley, 2010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Triki T, Ben Ghanem M, Mednini L, et al. How travel agencies innovate their 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孟岩. 长尾理论视角下智慧旅游平台商业模式创新研究[J]. 商业经济研究, 2024, 33(10): 120-125.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