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AI时代的文旅主理人打造升级之路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第5章  AI驱动的精准营销与用户增长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5.1 AI营销工具链与GEO策略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5.2 用户画像构建与精准触达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5.3 社交媒体矩阵的AI化运营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5.4 私域流量池的智能化管理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5.5 数据驱动的营销效果复盘与优化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理解AI营销工具链的四层架构及其在文旅场景中的应用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掌握GEO（生成引擎优化）的概念、策略和实施方法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学会构建用户画像并设计精准触达方案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建立私域流量池的智能化管理体系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5.1 AI营销工具链与GEO策略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AI营销工具链与GEO策略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AI营销工具链是指利用人工智能技术覆盖营销全流程——从市场调研、内容生产、投放优化到效果分析——的工具组合体系。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对文旅主理人而言，理解并搭建适合自身业务规模的AI营销工具链，是实现用户增长的关键。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AI营销工具链与GEO策略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AI营销工具链按功能可分为四层。洞察层负责市场趋势分析和用户画像构建，工具如AI趋势分析平台、社交媒体监听工具；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内容层负责营销内容的自动生成和多形态适配，工具如AIGC文案/图像/视频生成器；触达层负责多渠道内容分发和精准投放，工具如社交媒体管理平台、AI广告优化系统；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AI营销工具链与GEO策略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分析层负责营销效果追踪和ROI归因，工具如AI数据分析看板、用户行为分析平台。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GEO（Generative Engine Optimization，生成引擎优化）是AI时代新兴的营销概念。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AI营销工具链与GEO策略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传统SEO优化的是搜索引擎结果页面中的排名，而GEO优化的是AI生成答案中品牌的曝光度。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当用户向AI助手询问"安顺有什么好玩的"时，AI会根据其训练数据和实时检索结果生成推荐——如果主理人的项目没有被AI"认知"到，就等于在这个新兴渠道中完全隐形。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AI营销工具链与GEO策略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GEO策略的核心包括：在权威平台（百度百科、小红书、携程等）布局高质量的品牌内容，确保AI能够检索到；在问答平台（知乎、百度知道）积累与品牌相关的问答对；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通过持续的内容输出增加品牌在互联网上的"信息密度"，提高AI生成推荐中出现的概率。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AI营销工具链与GEO策略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Abate等学者的研究指出，旅游企业的数字营销准备度受领导者数字技能的调节影响[21]，这强调了主理人自身数字素养对GEO策略效果的决定性作用。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贵州案例：高德+"黄小西"一键智慧游门户——LBS+AI的营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2026年3月，第二十届贵州旅游产业发展大会上，高德与贵州文旅数字形象代言人"黄小西"达成战略合作，共建"黄小西带您游贵州"一键智慧游门户。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游客在高德地图内即可调用"黄小西"AI服务，获取基于实时位置的景区导览、路线规划、周边推荐。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贵州案例：高德+"黄小西"一键智慧游门户——LBS+AI的营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这一合作将国民级地图应用的LBS能力与贵州旅游大模型深度对接，创造了"AI+地图"的文旅营销新模式。合作近两月后，"黄小西"智能服务访问量提升超20倍。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该案例表明，AI文旅服务的分发渠道至关重要——与高德等国民级应用合作，能够实现AI服务的普惠化和场景化触达，大幅降低用户使用门槛。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5.2 用户画像构建与精准触达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 用户画像构建与精准触达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用户画像是精准营销的基础。传统用户画像依赖问卷调查和CRM系统数据，更新频率低、维度有限。AI驱动的用户画像构建通过多源数据融合，能够实时生成更丰富、更动态的用户画像。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数据采集。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 用户画像构建与精准触达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旅主理人可以利用的数据源包括：社交媒体互动数据（点赞、评论、分享行为）、内容消费数据（哪些文章/视频被观看、停留时长）、交易数据（购买记录、客单价、复购频率）、客户服务交互数据（咨询内容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投诉记录）。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 用户画像构建与精准触达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AI工具可以自动整合这些异构数据，生成统一的用户视图。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画像维度。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 用户画像构建与精准触达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AI增强的用户画像通常包含以下维度：基础属性（年龄、性别、地域）、兴趣偏好（文化体验/自然风光/美食探索/亲子活动等）、消费能力（价格敏感度、消费频次）、行为特征（提前预订/即时决策、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独行/结伴/家庭）、生命周期阶段（潜在用户/首次消费/复购用户/忠诚用户）。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 用户画像构建与精准触达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精准触达。基于用户画像，主理人可以实施差异化触达策略：对潜在用户推送种草内容激发兴趣；对犹豫用户推送限时优惠促进转化；对已消费用户推送相关体验促进复购；对忠诚用户推送专属权益促进口碑传播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AI工具可以根据画像自动匹配最优内容与最优渠道，实现"在对的时间、通过对的渠道、向对的人传递对的信息"。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 用户画像构建与精准触达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知识卡片：RFM模型是用户分层的经典框架——R（Recency）最近消费时间、F（Frequency）消费频率、M（Monetary）消费金额。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AI可以在此基础上增加行为预测维度（如"流失概率""复购概率"），使分群更精准、触达更有效。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 用户画像构建与精准触达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贵州案例：贵阳青岩古镇主理人利用AI分析10万+游客行为数据，构建了五类游客画像：文化探秘型（35%）、美食打卡型（28%）、亲子休闲型（20%）、摄影创作型（12%）、深度研学型（5%）。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针对每类画像设计差异化内容推送和体验路线，如为文化探秘型推送屯堡历史深度文章，为美食打卡型推送青岩卤猪脚制作视频。精准触达后，游客停留时间平均延长1.5小时，客单价提升35%。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贵州案例："问道贵州"旅游智能体——省级AI行程规划服务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2025年3月18日，由贵州贵旅数网科技有限公司开发的贵州省旅游服务智能体"问道贵州"正式启动公开测试。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游客在小程序查询框内输入旅行天数和预算，AI即可秒速生成个性化行程方案，一站式提供买门票、查路线、听讲解服务。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贵州案例："问道贵州"旅游智能体——省级AI行程规划服务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"问道贵州"基于贵州全域旅游知识库构建，支持自助游、亲子游、深度文化游等多种场景。它与"黄小西"形成互补——"黄小西"侧重景区内智慧游园服务，"问道贵州"侧重行前规划和全域旅游信息服务。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两者的结合构建了贵州AI文旅服务从"行前规划"到"行中服务"的完整链条，展示了用户画像驱动的精准触达在省级文旅平台中的实践。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5.3 社交媒体矩阵的AI化运营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 社交媒体矩阵的AI化运营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社交媒体是文旅主理人获取流量和建立品牌的主阵地。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随着平台数量的增加（抖音、小红书、微信视频号、快手、B站等）和内容消费节奏的加快，单一平台的运营已无法满足增长需求，多平台矩阵运营成为必然选择。AI工具使主理人能够高效管理社交媒体矩阵。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 社交媒体矩阵的AI化运营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内容矩阵规划。AI可以根据主理人的品牌定位和目标受众，自动规划内容矩阵——确定内容主题分类（如目的地带货、文化科普、幕后花絮、用户故事）、发布频率和时间、各平台的内容适配策略。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一个有效的矩阵应该包含"引流内容"（吸引新用户关注）、"信任内容"（建立专业形象和信任感）和"转化内容"（促进购买行动）三类内容的均衡配比。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 社交媒体矩阵的AI化运营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多平台内容适配。同一内容素材在不同平台需要不同的呈现形式：小红书偏重图文+详细攻略、抖音偏重短视频+情绪共鸣、视频号偏重社交裂变、微信公众号偏重深度长文。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AI工具可以基于核心素材自动生成各平台适配版本，大幅降低多平台运营的内容生产成本。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 社交媒体矩阵的AI化运营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互动管理。社交媒体的评论回复、私信处理是耗时但重要的工作。AI客服可以自动处理80%以上的常规互动（如咨询营业时间、价格、路线等），将复杂问题转交人工处理。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这不仅提升了响应速度，也释放了主理人的时间用于高价值工作。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贵州案例："AI游贵州"小程序——社交媒体矩阵的AI化运营实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2025年春节假期，重庆游客张婉婷通过"AI游贵州"小程序输入"蛇年春节贵州5日游"，一份涵盖黄果树瀑布、梵净山、镇远古城、西江千户苗寨等热门景点的专属旅游攻略瞬间生成。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"AI游贵州"是贵州文旅数字化转型的早期实践，为后续"黄小西"和"问道贵州"的推出积累了用户经验和技术基础。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贵州案例："AI游贵州"小程序——社交媒体矩阵的AI化运营实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该小程序的社交媒体运营策略包括：在微信生态内嵌入AI助手入口，实现社交分发；生成的攻略可一键分享到朋友圈和小红书，形成用户自传播；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小红书内容种草与AI攻略互动，用户可在社交平台获取组装化旅行方案。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贵州案例："AI游贵州"小程序——社交媒体矩阵的AI化运营实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该案例展示了"AI生成内容+社交分发"的有效组合：AI将内容生产门槛降低后，主理人可以将精力从"制作内容"转向"策划策略+审核优化"，实现多平台同步运营。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5.4 私域流量池的智能化管理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 私域流量池的智能化管理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私域流量是指主理人可以自主触达、无需付费即可反复使用的用户流量，典型载体包括微信个人号、企业微信、微信群、公众号、小程序等。私域流量的核心价值在于降低获客成本和提升用户终身价值（LTV）。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AI赋能私域运营的关键场景。第一，入群欢迎与标签管理——新用户入群时，AI自动发送欢迎语并根据用户信息打标签（来源、兴趣、消费记录等）；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 私域流量池的智能化管理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第二，智能问答——AI客服在群内自动回复常见问题，提供7×24小时服务；第三，内容定时推送——AI根据用户画像和行为数据，在最佳时间推送个性化内容；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第四，流失预警——AI监测用户活跃度下降趋势，及时触发挽留策略（如专属优惠券、一对一关怀）。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 私域流量池的智能化管理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企业微信+AI的私域闭环。企业微信提供了API接口，可以与AI工具深度集成。主理人可以通过企业微信+AI客服+CRM系统的组合，实现"引流→入群→培育→转化→复购→裂变"的完整私域闭环。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关键指标包括：入群转化率、群活跃度、内容打开率、转化率、复购率和推荐率。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 私域流量池的智能化管理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案例：某文旅体验项目主理人通过"小红书引流→企业微信入群→AI客服日常维护→定期AIGC内容推送→活动转化"的私域闭环，在6个月内积累了3000+高活跃私域用户，复购率达到35%，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获客成本降低60%。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5.5 数据驱动的营销效果复盘与优化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数据驱动的营销效果复盘与优化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营销效果的持续优化依赖数据驱动的复盘机制。AI工具使主理人能够从"凭感觉调策略"升级为"看数据做决策"。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关键指标体系。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数据驱动的营销效果复盘与优化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文旅营销的核心指标包括：曝光量（内容触达的用户数）、互动率（点赞/评论/分享/收藏的比率）、点击率（从内容到详情页的转化）、转化率（从浏览到购买的转化）、获客成本（CAC）、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用户终身价值（LTV）、ROI（营销投入产出比）。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数据驱动的营销效果复盘与优化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AI分析工具可以自动计算这些指标并生成可视化报表。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AI辅助归因分析。当用户从多个渠道接触品牌后最终完成购买，如何判断哪个渠道的功劳最大？这就是归因分析的问题。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数据驱动的营销效果复盘与优化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AI驱动的归因模型可以分析用户的完整触达路径，为各渠道分配合理的贡献权重，帮助主理人优化预算分配。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A/B测试自动化。AI工具可以自动设计A/B测试方案——生成不同版本的文案、图片、标题，分发给不同用户群体，收集效果数据，自动判读最优方案。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数据驱动的营销效果复盘与优化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这使得营销优化从"经验驱动"升级为"实验驱动"，每个决策都有数据支撑。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Islam等学者的文献综述研究表明，AI辅助品牌建设正在重塑消费者信任、采用意愿和购买意向，2014-2025年间相关研究呈现指数级增长[22]，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数据驱动的营销效果复盘与优化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这印证了AI营销工具的价值已被学术界和产业界广泛认可。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本章系统阐述了AI驱动的文旅精准营销体系。AI营销工具链由洞察层、内容层、触达层和分析层构成，覆盖从市场分析到效果优化的全流程。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GEO作为AI搜索时代的品牌曝光新策略，通过内容结构化和多源提及提升品牌在AI生成回答中的出现率。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用户画像构建包含数据采集、AI分析、画像标签和动态更新四个步骤，驱动精准触达和个性化内容推送。社媒矩阵运营借助AI工具实现5+平台同步管理，效率提升3倍以上。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私域流量池通过AI客服、智能社群运营和个性化推送实现用户资产化管理。数据驱动的营销复盘形成持续优化闭环。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（识记）AI营销工具链的四层架构是什么？各层之间的关系如何？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（理解）GEO与传统SEO的区别是什么？为什么说GEO是"AI搜索时代的新战场"？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（应用）为一个贵州文旅产品设计一套GEO优化方案。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（分析）用户画像维度与精准触达策略之间存在怎样的映射关系？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（评价）私域流量池的AI化管理对文旅主理人的核心价值是什么？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（创造）设计一个完整的数据驱动营销复盘方案，包含指标体系和优化流程。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Abate Y A, Ukpabi D, Karjaluoto H. Investigating digital marketing readiness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Islam M R, Leonidou L, Weathington B. AI-assisted branding for startups and 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王金岗. 大数据背景下智慧旅游精准营销研究[J]. 商业经济, 2024(3): 57-59.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Bulchand-Gidumal J, Secin E W, O'Connor P, et al. Artificial intelligence im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García-Madurga M Á, Grilló-Méndez A J. Artificial intelligence in the touris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Mayahi S, Vidrih M. The impact of generative AI on the future of visual cont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