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第4章  AIGC内容创作与IP打造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4.2 文案生成：从种草文案到品牌故事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4.4 虚拟数字人与文旅IP形象设计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掌握AIGC技术的基本原理及其在文旅内容创作中的应用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理解提示词工程的核心方法并能够生成高质量文旅内容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学会使用AI图像、视频生成工具进行视觉内容创作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建立AIGC内容质量管控流程和版权合规意识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贵州案例：贵州博物馆利用AIGC技术对馆藏苗族银饰进行数字化再创作。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通过输入苗族银饰纹样元素和文化背景描述，AI生成了系列文创产品设计方案，包括手机壳、丝巾、书签等。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学习目标（续）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这些产品将传统苗银纹样与现代审美结合，上线后月销售额突破10万元，成为"AI+非遗"文创的标杆案例。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该项目的成功表明，AIGC能够有效帮助贵州民族文化资源实现创造性转化。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AIGC（Artificial Intelligence Generated Content，人工智能生成内容）是指利用人工智能技术自动或半自动地生成文本、图像、音频、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视频等数字内容的技术体系。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2022年以来，以ChatGPT、Midjourney、Stable Diffusion等为代表的生成式AI工具实现了质的飞跃，内容生产的效率和质量发生了根本性变化。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传统文旅内容生产遵循"人力密集型"模式：策划文案需要文案人员撰写，宣传图片需要摄影师拍摄，推广视频需要拍摄团队制作。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这种模式成本高、周期长、产能有限，中小型主理人难以维持高质量内容的持续产出。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AIGC技术的引入使内容生产范式发生根本性变革——从"人力生产"转向"人机协作生产"，内容产能从"每周几条"提升到"每天数十条"，而单位内容的生产成本降低一个数量级以上。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AIGC在文旅内容领域的应用价值体现在三个层面：效率层——显著降低内容生产的时间和人力成本；创意层——通过AI的跨界联想能力激发新的创意方向；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个性化层——根据不同受众和场景快速生成差异化内容。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 AIGC技术概览与文旅内容生产范式变革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唐浩天等学者的研究指出，生成式AI训练模型在文化旅游大数据中的应用，能够从需求分析、解决方案、具体实施和配套措施四个方面推动文旅内容创新[18]。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文案是文旅内容营销的基础载体。AIGC在文案生成领域的应用已相当成熟，主理人需要掌握的核心技能是提示词工程——通过精确的指令设计，让AI生成符合品牌调性和平台特征的高质量文案。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种草文案生成。小红书、抖音等平台的种草文案有特定的结构特征：吸睛标题、痛点共鸣、体验描述、行动召唤。主理人可以通过结构化提示词模板，让AI批量生成不同角度的种草文案。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例如，针对一家茶园民宿，可以生成"春茶采摘体验""茶文化研学""周末逃离城市"等不同主题的种草内容。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品牌故事撰写。品牌故事是建立情感连接的重要工具。AIGC可以根据主理人提供的关键事实和品牌理念，生成具有叙事性和感染力的品牌故事文本。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主理人的价值在于提供真实的素材和情感内核，AI负责结构优化和语言润色。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多语言内容生成。对于面向国际游客的文旅项目，AI的多语言生成能力可以极大降低翻译和本地化成本。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主理人只需用中文撰写核心内容，AI即可生成英语、日语、韩语等多种语言版本，并根据目标文化进行表达习惯的适配。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知识卡片：高效提示词的"角色-任务-约束-示例"四要素法。①角色：设定AI的专业身份（如"你是文旅文案专家"）；②任务：明确具体产出要求；③约束：限定字数、风格、关键词等；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文案生成：从种草文案到品牌故事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④示例：提供1-2个参考样本。四要素齐备时，AI生成质量显著提升。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贵州案例：村超智能体文创平台——AIGC赋能非遗活化传承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2026年4月，"贵州村超"智能体文创平台入选贵州省行业大模型典型应用案例。榕江"村超"作为全国现象级文旅IP，当地侗族文化底蕴深厚但传统非遗传播难以触达年轻群体。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该平台利用大模型驱动的AIGC技术，生成村超主题文创产品设计方案，将侗族文化元素进行数字化再创作，产出符合现代审美的文创产品。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贵州案例：村超智能体文创平台——AIGC赋能非遗活化传承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平台还集成了AI智能体，提供村超赛事信息、当地文化讲解和旅游服务。AIGC不仅用于文创设计，还辅助生成赛事宣传文案、社交媒体内容和文化科普文章。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该案例展示了AIGC在文旅IP运营中的创新应用——将现象级体育赛事IP、非遗文化和生成式AI三者融合，为县域文旅IP的数字化运营提供了新范式。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视觉内容是文旅营销的核心——游客"先看图再决定去不去"。AIGC在图像和视频生成领域的突破，为主理人提供了强大的视觉内容生产工具。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AI图像生成。Midjourney、DALL-E、Stable Diffusion等工具可以根据文字描述生成高质量图片。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在文旅场景中，主理人可以用AI生成：目的地概念图（用于产品预热）、季节性宣传海报（春夏秋冬不同视觉风格）、社交媒体配图（匹配文案主题的视觉素材）、文创产品设计效果图等。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关键技巧在于将文旅场景的视觉元素（自然风光、文化符号、人物活动）转化为精确的提示词。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AI视频生成。Sora、Runway、可灵等AI视频生成工具的出现，使视频内容的生产门槛进一步降低。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主理人可以用AI生成：产品宣传短片（从图片+文案自动生成动态视频）、社交媒体短视频（批量生成不同风格的短视频内容）、虚拟游览视频（让游客提前"云游览"目的地）。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AI图片编辑与优化。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除了从零生成，AI在图片编辑方面也有强大能力：智能修图（去除杂物、优化光线）、风格迁移（将普通照片转化为特定艺术风格）、批量 resize 和格式适配（一次生成适配不同平台尺寸的图片）。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图像与视频生成：视觉内容的高效产出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案例：某古镇主理人利用AI图像生成工具，为古镇的每个季节生成系列概念海报。以往需要聘请设计师花费一周完成的4张季节海报，现在通过AI在2小时内完成初稿，经过主理人微调后即可发布。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内容产出效率提升20倍，视觉风格统一性也显著提高。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4.4 虚拟数字人与文旅IP形象设计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虚拟数字人与文旅IP形象设计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虚拟数字人（AI Digital Human）是AIGC技术在文旅IP领域的重要应用方向。通过AI驱动的虚拟形象，主理人可以创造品牌的"数字代言人"，实现全天候的品牌互动和内容输出。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李玲等学者以云台山IP形象为例，提出了基于AIGC的"文本生成图像"IP形象迭代设计方法，通过生成式AI中"大型模型"的运用，帮助优化和提升设计过程[19]。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虚拟数字人与文旅IP形象设计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这一方法的核心是将文旅IP形象设计从"设计师手工创作"转变为"AI生成+人工精选"的迭代模式。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虚拟数字人在文旅场景中的应用包括：品牌代言——以虚拟形象作为目的地的数字代言人，在社交媒体和短视频平台持续输出内容；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虚拟数字人与文旅IP形象设计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智能导览——以虚拟导游形象在景区提供AR导览服务，结合大语言模型实现智能问答；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文化角色活化——将历史人物或文化符号转化为虚拟数字人，以"活"的方式与游客互动，如"李白"AI数字人讲解唐诗文化。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 虚拟数字人与文旅IP形象设计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韩瑜的研究指出，智能数字人（AI人）作为人工智能与数字视听融合发展的重要载体，已在各行各业得到广泛应用，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呼伦贝尔市文化旅游广电局推出的"呼伦"和"贝尔"虚拟数字人就是文旅领域的典型实践[20]。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贵州案例：“红飘带”长征数字体验馆——数字技术讲述红色故事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位于贵阳市南明区的“红飘带”是全国首个以长征为主题的全域沉浸式数字体验馆，通过“文化+科技”的手段，用数字语言讲述长征故事、传承红色基因。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建筑以蜿芍舒展的红色结构为造型，从空中俯瞰如一条红色飘带蜿芍在贵州大地上。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贵州案例：“红飘带”长征数字体验馆——数字技术讲述红色故事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体验馆融合了全域行浸式数字光影、AI生成视觉内容、全景展示等技术，让厚重的长征历史化作可感可触的心灵震撼。游客在其中不是被动观看，而是沉浸式参与到历史场景中。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电影《四渡》全国首映礼后，“《四渡》辉映红飘带”活动在此举行，形成了影视+数字体验的联动。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贵州案例：“红飘带”长征数字体验馆——数字技术讲述红色故事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该案例展示了AIGC和数字光影技术在红色文化传播中的创新应用。对主理人而言，“红飘带”提供了数字体验产品设计的标杆——如何用技术让文化内容“可感可触”，而不是简单的数字化展示。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AIGC内容的高效产出伴随质量管控和版权合规两大挑战，主理人必须建立相应的管理机制。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内容质量管控。AI生成内容存在"幻觉"（Hallucination）问题——生成看似合理但实际错误的信息。在文旅场景中，这可能表现为AI编造不存在的景点信息、错误的历史描述或不当的文化解读。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主理人需要建立"AI生成→人工审核→修改发布"的三步流程，确保内容的准确性。特别是涉及历史文化内容的AI生成文案，必须由具备相关知识的人员进行事实核查。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版权合规。AIGC生成内容的版权归属目前法律界尚无定论，但主理人需要注意以下风险：AI生成图像中可能包含受版权保护的元素；AI生成内容如果与已有作品高度相似，可能构成侵权；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使用AI生成内容进行商业推广时，需要关注平台的相关政策（部分平台要求标注AI生成内容）。建议主理人保留AI生成过程的提示词记录作为创作证据，并在必要时咨询专业法律意见。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文化敏感性。文旅内容涉及地方文化、民族文化和宗教信仰，AI生成内容可能因训练数据偏差而产生不当表述。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主理人作为文化内容的"守门人"，需要对AI输出内容的文化敏感性进行审查，避免因文化误读引发公关危机。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知识卡片：AIGC内容管控的"三审制"——一审事实准确性（有无错误信息），二审版权合规性（有无侵权风险），三审文化敏感性（有无文化误读）。每条AI生成内容在发布前必须通过三审。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思政融入：AIGC内容创作应坚持"技术为文化服务"的原则。在使用AI生成涉及民族文化内容时，须尊重民族习俗和文化敏感性，避免刻板印象和文化误读。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习近平总书记强调"推动中华优秀传统文化创造性转化、创新性发展"，AIGC技术为实现这一目标提供了新工具，但文化主体性始终由人掌握。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4.5 AIGC内容质量管控与版权合规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主理人应建立"AI生成-人工把关-文化审核"的三重质量保障机制。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本章聚焦AIGC技术在文旅内容创作中的实际应用。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AIGC的核心能力覆盖文本、图像、音频、视频四种内容形态，其技术基础包括大语言模型（LLM）和扩散模型（Diffusion Models）。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提示词工程是AIGC内容创作的核心技能，包含角色设定、任务描述、风格指令和约束条件四要素。文旅视觉内容创作中，AI图像生成可用于文创产品设计、营销海报和场景概念图；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AI视频生成可辅助制作宣传片和短视频。内容质量管控流程包括AI生成→人工审核→修改优化→发布监测四个环节。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版权合规方面需关注训练数据来源、生成内容原创性认定和肖像权使用等问题。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（识记）AIGC的四种内容形态是什么？各自的技术基础是什么？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（理解）提示词工程的四要素是什么？为什么顺序很重要？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（应用）为一个贵州苗寨体验产品撰写一组AIGC提示词，涵盖文案和图像。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（分析）AIGC内容质量管控的四环节流程如何形成闭环？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（评价）AIGC生成内容的版权归属问题应如何解决？请分析现有方案的利弊。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（创造）设计一个AIGC文旅IP形象，包含概念设定、视觉描述和内容矩阵规划。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唐浩天, 孔维, 骆方丽. 基于文旅大数据的生成式AI训练模型初探[J]. 信息记录材料, 2024, 25(6): 88-91.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李玲, 张雨, 孙亚欣. AIGC赋能文旅IP形象的设计方法创新——以云台山IP形象为例[J]. 包装工程, 2024, 45(8): 120-128.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韩瑜. "AI+文旅"引领智慧旅游新体验[J]. 数字通信世界, 2024(3): 56-58.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袁琳. AIGC技术在博物馆文创产品设计中的应用研究[J]. 设计, 2023, 36(15): 120-123.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Wu H, Zhong M, Chen S, et al. Research on the Sanxingdui cultural and creati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马于翔, 李雪松. AIGC技术辅助东三省总督府文创产品设计思考[J]. 包装工程, 2025, 46(4): 1-8.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