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AI时代的文旅主理人打造升级之路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第3章  主理人能力升级的理论框架：ACT-P模型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3.1 ACT-P模型的理论基础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3.2 A维度：AI认知与思维升级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3.3 C维度：AI技术能力与工具应用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3.4 T维度：商业模式与运营转型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3.5 P维度：持续成长与生态进化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3.6 能力评估与升级路径规划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掌握ACT-P模型的四个维度及其理论源流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理解A维度（认知）的三个层次及其递进关系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识别C维度（能力）的四个技能簇及其应用场景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运用ACT-P模型进行自我评估并制定90天升级计划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3.1 ACT-P模型的理论基础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ACT-P模型的理论基础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ACT-P模型（AI-enabled Competency Transformation for Practitioners）是面向AI时代文旅主理人能力升级的系统性框架。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该模型融合了三个理论源流：胜任力理论、技术采纳模型（TAM）和精益创业方法论。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ACT-P模型的理论基础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胜任力理论最早由McClelland提出，强调用行为表现而非智力测试来评估人才能力。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在文旅领域，陈宇和唐永芳构建的智慧旅游人才胜任力指标体系发现，能力维度对人才综合能力的影响最大，在选拔和培养中应予以重点关注[13]。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ACT-P模型的理论基础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ACT-P模型继承了胜任力理论的"行为导向"原则——能力升级不是知识积累，而是行为模式的转变。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技术采纳模型（TAM）解释了用户接受新技术的心理机制，核心变量包括感知有用性和感知易用性。在AI工具采纳情境中，主理人是否使用AI工具取决于其对工具价值的认知和使用门槛的判断。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ACT-P模型的理论基础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ACT-P模型的A维度（认知）直接对应TAM的感知有用性，C维度（能力）对应感知易用性。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精益创业方法论强调"构建-测量-学习"的迭代循环。ACT-P模型的T维度（转型）和P维度（进化）将这一循环应用于商业模式和个人成长的持续迭代中。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ACT-P模型的理论基础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Kanbach等学者指出，生成式AI从商业模式创新视角来看，正在重塑企业的价值主张、价值创造和价值获取方式[14]，这为T维度的设计提供了理论依据。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ACT-P模型的四个维度并非线性递进，而是螺旋上升的关系：认知升级驱动能力获取，能力应用推动模式转型，转型实践反哺持续成长，成长又催生新的认知升级。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3.2 A维度：AI认知与思维升级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A维度：AI认知与思维升级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A维度是ACT-P模型的基础。在调研中发现，许多文旅从业者对AI的认知存在两个极端：要么将AI视为无所不能的"魔法"，期望AI自动解决一切问题；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要么将AI视为"噱头"，认为与自己的实际业务无关。这两种认知都偏离了现实。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A维度：AI认知与思维升级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正确的AI认知应包含三个层次。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第一层：理解AI的能力边界。生成式AI擅长模式识别、内容生成和语言理解，但在事实核查、复杂推理和创造性判断方面仍有局限。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A维度：AI认知与思维升级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主理人需要了解"AI能做什么"和"AI不能做什么"，避免过度依赖或过度排斥。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Tussyadiah在对旅游自动化的综述中指出，智能自动化在旅游中的应用需要行为洞察的支撑，而非纯粹的技术驱动[15]。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A维度：AI认知与思维升级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第二层：建立"人机协作"思维。AI不是替代人，而是放大人的能力。主理人应该将AI视为"数字助手"而非"竞争对手"。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在实践中，这意味着将工作拆解为"AI擅长的部分"和"人擅长的部分"——前者如文案初稿、数据整理、图像生成，后者如创意判断、情感沟通、文化解读。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A维度：AI认知与思维升级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第三层：培养"AI优先"的决策习惯。面对任何任务，先问"这个问题AI能不能帮我解决"，再决定是否投入人力。这种思维习惯的养成是认知升级的最终目标，也是A维度向C维度过渡的桥梁。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知识卡片：AI认知升级的三层递进——知道边界（不盲从）→ 人机协作（会分工）→ AI优先（习惯化）。大多数主理人停留在第一层，优秀者达到第二层，卓越者已进入第三层。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A维度：AI认知与思维升级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思政融入：AI认知升级的核心是建立正确的人机协作观。习近平总书记指出"人工智能是引领新一轮科技革命和产业变革的战略性技术"。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主理人在培养AI优先思维的同时，应认识到技术是为人服务的工具，避免技术崇拜。在文旅领域，AI应服务于文化传承和人民美好生活需要，而非替代人的文化判断和情感表达。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3.3 C维度：AI技术能力与工具应用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C维度：AI技术能力与工具应用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C维度关注主理人实际掌握和运用AI工具的能力。根据文旅业务的实际需求，可以将AI工具能力分为四个技能簇。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内容生产技能簇。包括提示词工程（Prompt Engineering）能力——能够精确描述需求让AI生成高质量内容；多模态内容生成能力——使用AI生成文案、图像、音频、视频等不同形态的内容；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C维度：AI技术能力与工具应用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内容质量控制能力——对AI生成内容进行审核、修改和优化。这是当前文旅主理人使用频率最高的AI技能簇。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数据分析技能簇。包括数据采集能力——使用工具收集游客行为数据、市场数据和竞品数据；数据分析能力——使用AI辅助分析工具进行趋势识别、用户分群和效果归因；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C维度：AI技术能力与工具应用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数据可视化能力——将分析结果转化为直观的图表和报告。这一技能簇对成长型和成熟型主理人尤为重要。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营销自动化技能簇。包括GEO策略能力——让品牌内容在AI搜索引擎中获得优先生成推荐；社交媒体AI运营能力——使用AI工具进行内容排期、互动管理和效果监测；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C维度：AI技术能力与工具应用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私域智能化能力——在微信群、企业微信等私域场景中部署AI客服和自动化流程。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智能体部署技能簇。包括AI智能体的配置与调优能力——根据业务需求设置客服机器人、内容机器人等；多智能体协同能力——让不同功能的智能体协同工作形成"AI团队"；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C维度：AI技术能力与工具应用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智能体与人工的衔接能力——设计AI与人工切换的流程和标准。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贵州案例：民族文化数字孪生——AI赋能文化保护与创造性转化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2026年7月，贵州省大数据局在回复省政协《关于推进贵州民族文化数字孪生建设传播的提案》时，详细介绍了利用数字化技术推进民族文化保护和传播的工作进展。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该项目对苗族、侗族等民族村寨进行三维扫描和数字孪生建模，对苗绣、银饰、蜡染等非遗技艺进行数字化记录，并利用AI辅助文化内容创作，基于民族文化元素生成现代设计。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贵州案例：民族文化数字孪生——AI赋能文化保护与创造性转化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该项目构建了可检索、可关联的民族文化知识图谱，通过VR/AR等技术呈现民族文化，实现了从"静态保存"到"动态传播"的升级。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对于文旅主理人而言，数字孪生技术意味着可以基于高精度的民族文化数字资产，开发沉浸式体验产品、AIGC文创设计和个性化文化导览服务，这是C维度（技术能力）的高阶应用。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3.4 T维度：商业模式与运营转型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T维度：商业模式与运营转型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T维度是ACT-P模型的核心——技术能力只有转化为商业价值才有意义。T维度关注主理人如何利用AI重构商业模式的各个要素。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基于Osterwalder的商业模式画布框架，AI对文旅主理人商业模式的影响体现在以下方面。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T维度：商业模式与运营转型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价值主张重构。AI使主理人能够提供"千人千面"的个性化体验——同一目的地可以根据不同游客的兴趣、年龄、文化背景生成差异化的讲解内容和游览路线。这使价值主张从"标准产品"升级为"个性化体验"。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渠道通路优化。AI工具使主理人可以同时运营多个内容平台（抖音、小红书、微信、视频号等），每个平台的内容都可以通过AIGC进行适配性生成。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T维度：商业模式与运营转型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同时，AI搜索引擎成为新的流量入口，GEO策略的重要性日益凸显。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客户关系深化。AI客服和智能体使主理人能够与大量客户保持持续互动，而不仅限于交易时刻。这种"全时域"的客户关系为复购和口碑传播创造了条件。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T维度：商业模式与运营转型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收入模式多元化。除了传统的体验销售和住宿收入，AI赋能的主理人可以开拓内容付费、知识付费、IP授权、数字产品等新收入来源。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Christou等学者提出的"合成体验经济"概念，描述了生成式AI作为旅游参与者重构体验共创和目的地治理的新范式[16]。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3.5 P维度：持续成长与生态进化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3.5 P维度：持续成长与生态进化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P维度关注主理人的长期发展，包含三个关键方面。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个人品牌建设。在信息过载的时代，个人品牌是主理人最可靠的"流量入口"。AI工具使个人品牌建设更高效——内容矩阵的规划、多平台分发、粉丝互动管理都可以借助AI工具实现规模化。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3.5 P维度：持续成长与生态进化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但品牌的核心——独特的价值观和人格魅力——仍然需要主理人自身来定义和传递。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团队与组织升级。随着业务增长，主理人需要从"超级个体"进化为"智能组织"的领导者。这要求建立"人+AI"的混合团队模式，制定AI工具使用的标准和流程，培养团队成员的AI素养。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3.5 P维度：持续成长与生态进化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Sridevi和Ganesh Babu提出的AGILE框架为AI增强的工作场所提供了课程设计参考[17]。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生态融入与协同。单个主理人的能力再强也有边界。融入更大的文旅生态系统——与目的地管理组织、其他主理人、技术供应商、学术机构建立协同关系——是持续成长的关键。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3.5 P维度：持续成长与生态进化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AI平台和工具生态的快速发展也要求主理人保持对技术趋势的敏感度。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贵州案例：算力+文旅生态——主理人P维度的区域优势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贵州作为国家"东数西算"工程核心枢纽节点，算力规模突破160EFLOPS。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这一基础设施优势为文旅主理人的P维度（持续成长与生态进化）提供了独特支撑：低成本的AI模型训练和推理服务降低了主理人的技术学习成本；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贵州案例：算力+文旅生态——主理人P维度的区域优势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省级AI平台（"黄小西""问道贵州"）为主理人提供了可接入的生态入口；"AI+文旅"产业政策环境鼓励主理人参与数字化转型实践。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贵州主理人可以利用这些区域优势，在P维度实现更快的生态融入：加入省级AI文旅平台生态、参与智慧旅游案例评选获取品牌背书、利用算力优势进行AI工具实验和创新。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贵州案例：算力+文旅生态——主理人P维度的区域优势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这种"算力底座+平台生态+政策支持"的三层赋能体系，是贵州主理人区别于其他地区主理人的独特成长环境，也是P维度进化的重要区域变量。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3.6 能力评估与升级路径规划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3.6 能力评估与升级路径规划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ACT-P模型不仅是一个理论框架，更是一个实用的能力评估和规划工具。主理人可以通过以下步骤进行自我评估和升级规划。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步骤一：四维自评。对A、C、T、P四个维度分别进行1-5分的自评。A维度评估AI认知深度，C维度评估工具掌握广度，T维度评估模式创新程度，P维度评估生态影响力。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3.6 能力评估与升级路径规划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步骤二：识别瓶颈维度。四个维度中得分最低的维度即为当前瓶颈。根据"木桶效应"，瓶颈维度的提升对整体能力升级的效果最显著。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步骤三：制定90天升级计划。针对瓶颈维度制定具体的90天提升计划，包括学习目标、实践项目和衡量指标。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3.6 能力评估与升级路径规划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步骤四：迭代评估。每90天重新自评，调整升级策略。ACT-P模型的螺旋上升特性要求持续迭代而非一次性完成。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案例：某民宿主理人自评结果为A=3、C=2、T=4、P=3，瓶颈在C维度（AI技术能力）。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3.6 能力评估与升级路径规划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她制定了90天计划：第1-30天学习提示词工程和AIGC文案生成，第31-60天学习AI图像生成和短视频制作，第61-90天学习数据分析工具。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90天后C维度从2提升至4，整体运营效率提升显著。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3.6 能力评估与升级路径规划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贵州案例：贵州某山地户外运动主理人自评结果为A=2、C=1、T=3、P=2，瓶颈在C维度。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她利用贵州大数据产业优势，参加了贵阳市举办的"AI+文旅"实训营，系统学习AIGC内容生产和AI数据分析工具。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3.6 能力评估与升级路径规划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90天后C维度从1提升至3，利用AI生成的户外路线推荐内容在小红书获得10万+阅读，直接转化为客流增长40%。这一案例体现了贵州"大数据+文旅"融合发展战略对主理人能力提升的赋能作用。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ACT-P模型是面向AI时代文旅主理人能力升级的系统性框架，融合胜任力理论、技术采纳模型（TAM）和精益创业方法论。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A维度（认知）包含理解AI能力边界、建立人机协作思维和培养AI优先决策习惯三个层次。C维度（能力）涵盖内容生产、数据分析、营销自动化和智能体部署四个技能簇。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T维度（转型）关注AI对商业模式画布各要素的重构。P维度（进化）聚焦个人品牌建设、团队组织升级和生态融入协同。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四维螺旋上升，通过自评→瓶颈识别→90天计划→迭代评估的循环实现持续成长。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（识记）ACT-P模型的四个字母分别代表什么？各自的理论源流是什么？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（理解）为什么说ACT-P四维是"螺旋上升"而非"线性递进"？请举例说明。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（应用）使用附录D的量表完成自己的ACT-P自评，并分析瓶颈维度。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（分析）C维度的四个技能簇之间存在怎样的关联关系？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（评价）ACT-P模型与传统胜任力模型相比，最大的创新点是什么？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（创造）针对你识别的瓶颈维度，制定一个详细的90天升级计划。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陈宇, 唐永芳. 智慧旅游人才胜任力模型构建研究[J]. 旅游论坛, 2021, 14(5): 78-86.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Kanbach D K, Heiduk L, Blueher G, et al. The GenAI is out of the bottle: gen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Tussyadiah I. A review of research into automation in tourism: Launching the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Christou E, Fotiadis A, Giannopoulos A. Generative AI as a tourism actor: Re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Sridevi S, Ganesh Babu A. Redesigning the curricula of tourism education: an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Bodea C N, Paparic M, Mogoș R I, et al. Artificial intelligence adoption in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