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AI时代的文旅主理人打造升级之路</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第12章  面向未来的文旅主理人生态</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48</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12.1 文旅主理人生态系统的构成与演化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12.2 平台经济与主理人共生模式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12.3 政策红利与产业扶持路径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12.4 全球视野：国际文旅主理人发展趋势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12.5 面向2030：文旅主理人的未来图景</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项目管理与协作工具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按主理人类型分类</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ACT-P四维自评量表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90天升级路径模板</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48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了解AI技术前沿趋势及其在文旅领域的应用前景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理解AI伦理四原则及其在文旅场景中的实践要求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掌握AI赋能文旅可持续发展的环境、社会、经济方案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建立长期主义思维和个人持续成长规划</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思政融入：长期主义思维体现了"功成不必在我，功成必定有我"的精神境界。贵州文旅发展需要一批有定力、有情怀的主理人，不为短期利益所惑，扎根贵州大地，深耕民族文化。</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习近平总书记强调"绿水青山就是金山银山"，贵州文旅主理人在追求AI技术赋能的同时，应坚守生态保护和文化传承的底线，实现经济效益、社会效益、生态效益的统一。</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48</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这是新时代文旅人的使命担当。</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12.1 文旅主理人生态系统的构成与演化</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文旅主理人生态系统的构成与演化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文旅主理人不是孤立存在的个体，而是嵌入在一个多层次生态系统中的参与者。理解这个生态系统的结构和演化趋势，有助于主理人找到自身的生态位和发展方向。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生态系统的四层结构。核心层是主理人个体及其团队，负责具体文旅项目的策划和运营；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平台层包括内容平台（小红书、抖音等）、交易平台（携程、美团等）和AI工具平台（各类SaaS工具），提供流量、工具和基础设施；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资源层包括目的地的自然和文化资源、供应商网络和本地社区，为主理人提供产品和服务的物质基础；环境层包括政策法规、技术趋势、宏观经济和消费文化，影响整个生态系统的发展方向。</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文旅主理人生态系统的构成与演化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生态演化趋势。当前文旅主理人生态系统呈现三个显著演化趋势。一是"去中心化"——从少数大型文旅企业主导的集中式供给，向大量个性化主理人分布式供给转变。</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AI工具降低了创业门槛，使更多个体能够成为文旅供给者。二是"智能化"——AI从辅助工具进化为基础设施，深度嵌入生态系统的各层。</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从内容生产到客户服务、从流量分配到交易撮合，AI都在重塑生态规则。三是"融合化"——文旅与其他产业的边界日益模糊，教育、科技、娱乐、零售等产业与文旅深度融合，催生跨界新物种。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知识卡片：生态系统中的"生态位"概念。每个主理人在生态系统中都有自己的生态位——特定的目标客群、特定的价值主张和特定的资源组合。找到并巩固自己的生态位，比盲目扩张更重要。</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文旅主理人生态系统的构成与演化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生态位越独特，竞争越少，生存越稳定。</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12.2 平台经济与主理人共生模式</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平台经济与主理人共生模式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平台与主理人的关系是文旅生态中最关键的博弈关系。理解这一关系的本质，有助于主理人制定更明智的平台策略。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平台的价值捕获机制。平台通过三种方式从主理人创造的价值中获取收益：流量分发权——平台算法决定哪些主理人获得更多曝光，主理人需要适应平台规则或付费购买流量；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交易佣金——通过平台完成的交易需支付佣金，平台有动力引导更多交易在平台内完成；数据资产——平台积累的用户行为数据具有战略价值，但主理人通常无法获取完整数据。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主理人的平台策略。面对平台的强势地位，主理人应采取"多平台布局+私域沉淀"的策略：多平台布局——在3-5个平台同步运营，避免单一平台依赖，根据各平台的用户特征和算法偏好进行差异化内容适配；</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平台经济与主理人共生模式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私域沉淀——将平台流量引导至私域（企业微信、社群、小程序），建立不依赖平台的自主用户资产；品牌驱动——以个人品牌而非平台流量作为长期竞争力，使用户"因为主理人而来"而非"因为平台推荐而来"。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共生模式的未来。随着AI技术的发展，平台与主理人的关系可能出现新的变化。AI搜索引擎的崛起可能削弱传统内容平台的流量分发权——用户直接向AI询问推荐，而非在平台上浏览。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这为主理人提供了绕过平台、直达用户的新通道。GEO策略的重要性因此上升，主理人需要确保品牌在AI生成推荐中获得曝光。</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12.3 政策红利与产业扶持路径</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政策红利与产业扶持路径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政策环境是文旅主理人生态的重要外部因素。近年来，国家和地方政府出台了一系列支持文旅产业数字化和创新创业的政策，主理人应积极了解和利用这些政策红利。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国家级政策方向。"十四五"规划明确提出推动文化和旅游融合发展，促进智慧旅游发展。文化和旅游部多次发文鼓励数字技术在文旅领域的应用，支持新业态发展。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此外，国家大力推动乡村振兴战略，文旅主理人在乡村地区的创业项目可以享受相关扶持政策。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地方性扶持措施。各地政府针对文旅创新创业的具体扶持措施包括：创业补贴——对符合条件的文旅创业项目给予一次性创业补贴；税收优惠——小微企业税收减免政策普遍适用于初创期文旅主理人；</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政策红利与产业扶持路径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场地支持——部分地区的文创园区、旅游示范区提供优惠租金或免租期；培训资源——政府主导的创业培训和数字技能培训项目，主理人可以免费或低价参加。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主理人的政策利用策略。主动关注——定期查看当地文旅部门、人社部门和科技部门的政策发布；精准匹配——根据自身业务类型和发展阶段，筛选适合的政策进行申报；</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合规经营——政策扶持通常要求合规经营资质，主理人应提前完善工商注册、税务登记等基础合规要求；长期规划——将政策红利纳入长期经营规划，不依赖政策但善用政策。</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贵州案例：省级智慧旅游典型案例评选——政策引导AI文旅发展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2025年12月，贵州省文化和旅游厅发布"2025年贵州省智慧旅游典型案例"通知，百里杜鹃智慧旅游案例等入选。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这一评选活动是贵州政策引导AI文旅发展的重要举措，通过树立标杆案例推动全省智慧旅游建设。</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贵州省的政策扶持体系包括：省级大数据发展管理局推进"AI+文旅"融合、文化和旅游厅组织智慧旅游案例评选、大数据局回复政协提案推进民族文化数字孪生建设等。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对于文旅主理人而言，关注和利用这些政策红利——如参与智慧旅游案例评选获取品牌背书、申请数字化改造补贴、利用省级AI平台资源——是降低AI转型成本、加速业务发展的重要路径。</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数智文旅政策红利深度分析（2025-2026）</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2025-2026年是数智文旅政策密集出台期，文旅主理人需要系统理解政策内涵，把握红利窗口。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一、政策主线：四大方向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二、"人工智能+消费"实施意见的文旅要点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2026年6月发布的《关于加快"人工智能+消费"发展的实施意见》是当前最直接相关的政策文件，其文旅相关要点包括：</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数智文旅政策红利深度分析（2025-2026）</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推动AI赋能旅游全链条：从行程规划、导游导览到购物消费，支持AI技术在文旅各环节的深度应用。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支持开发文旅智能体：鼓励基于大模型的文旅智能体应用开发，这与"黄小西""问道贵州"等实践高度契合。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培育AI+文旅消费场景：支持沉浸式体验、虚拟导览、智能客服等新消费场景，为主理人的产品创新提供政策背书。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促进数据流通与共享：推动文旅数据要素化，为主理人的数据驱动决策提供数据基础。</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数智文旅政策红利深度分析（2025-2026）</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三、贵州政策红利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贵州省在数智文旅政策方面具有先发优势：</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算力红利：作为"东数西算"核心枢纽，贵州算力规模突破160EFLOPS，为文旅大模型训练提供低成本算力。</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数据红利：贵州丰富的民族文化和旅游资源为AI模型训练提供高质量数据素材。</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数智文旅政策红利深度分析（2025-2026）</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政策协同：省大数据局与省文化和旅游厅协同推进，形成"算力+数据+应用+产业"的联动机制。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资金支持：贵州省智慧旅游典型案例评选、数字化改造补贴等直接资金支持。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生态优势："黄小西""问道贵州"等省级AI平台为主理人提供可接入的生态入口。</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四、主理人如何利用政策红利</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数智文旅政策红利深度分析（2025-2026）</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对标标准：按照GB/T 30225-2026《旅游景区智慧化运营管理要求》规划AI化建设，确保合规性。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申报项目：积极参与智慧旅游典型案例评选、AI+文旅应用试点等项目申报，获取资金和品牌背书。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接入平台：将自身产品接入省级AI文旅平台（如"黄小西""问道贵州"），获取流量和技术赋能。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用足算力：利用贵州算力优势，降低AI工具使用成本，加速AI能力建设。</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数智文旅政策红利深度分析（2025-2026）</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数据合规：关注文旅数据要素化政策，建立合规的数据采集和使用机制。</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12.4 全球视野：国际文旅主理人发展趋势</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全球视野：国际文旅主理人发展趋势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国际文旅产业的实践为国内主理人提供了有价值的参考。通过对比分析国际趋势，可以发现未来的发展方向和机会。</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趋势一：体验经济的深度化。国际文旅市场已从"观光旅游"全面转向"体验旅游"。Airbnb Experiences平台的成功表明，游客愿意为由当地人主导的深度文化体验付费。</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这一趋势在国内也在加速，主理人提供的个性化体验产品正在替代传统的标准化旅游产品。Bronzin等学者的研究将旅游体验阶段重新细分，指出AI带来了增强的个性化用户体验[36]。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趋势二：可持续旅游的主流化。全球范围内，游客对旅游的环保和社会影响日益关注。可持续旅游从"小众选择"变为"主流期望"。</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全球视野：国际文旅主理人发展趋势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主理人在产品设计中的可持续性考量（减少一次性用品、支持本地社区、保护文化遗产）不仅是社会责任，也是竞争力来源。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趋势三：数字游民的规模化。2025年"数字游民"入选中国年度十大流行语，这一群体的快速增长正在创造新的文旅需求。全球多国推出"数字游民签证"，争夺这一人群。</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为数字游民提供"工作+旅行"一体化服务成为文旅新赛道。Gusti等学者的研究描绘了巴厘岛数字游民旅游的社区驱动发展模式[37]。</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趋势四：AI原生旅游产品。随着AI技术的成熟，"AI原生"——从设计之初就以AI为核心——的旅游产品开始出现。</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12.4 全球视野：国际文旅主理人发展趋势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例如，AI根据用户实时情绪和偏好动态调整行程的智能旅行伴侣、基于AI生成的沉浸式文化体验、由AI驱动的故事化景区导览等。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这些产品不是"在传统产品上叠加AI"，而是"以AI为核心重新设计产品"。</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12.5 面向2030：文旅主理人的未来图景</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面向2030：文旅主理人的未来图景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展望2030年，文旅主理人的生态将呈现以下图景。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个体层面，"AI赋能的超级主理人"将成为主流形态。每个主理人都有一个"AI团队"——内容智能体、客服智能体、数据智能体等——为其提供全方位运营支持。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主理人的核心竞争力进一步聚焦于创意洞察、文化解读和关系建设等"人类独有价值"领域。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组织层面，"精锐+AI"的混合组织模式成为标准配置。5-10人团队借助AI工具链可以实现过去50人团队的产出能力。组织边界更加灵活，主理人之间的临时协作和项目制合作更加普遍。</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面向2030：文旅主理人的未来图景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产业层面，文旅供给从"集中式大型供给"向"分布式个性化供给"深度转变。大量主理人通过平台和AI工具直接触达游客，传统中介（旅行社、OTA）的角色从"分销商"转向"服务赋能者"。</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技术层面，多模态AI（文本+图像+语音+视频的统一处理）、自主智能体（无需人工干预完成复杂任务）和空间计算（AR/VR/MR的普及）三大技术方向的成熟，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将为主理人创造全新的产品形态和运营模式。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面对这一未来图景，文旅主理人的应对策略是：持续学习和适应新技术——AI工具的迭代速度不会放缓，主理人需要建立终身学习的习惯和机制；</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12.5 面向2030：文旅主理人的未来图景</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深耕文化内涵——技术越普及，文化深度越稀缺，主理人对在地文化的深度理解是不可替代的竞争力；构建协作网络——与同行、技术供应商、学术机构和政府建立良好的协作关系，在生态中找到并巩固自己的位置。</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知识卡片：面向2030的主理人能力公式升级——从ACT-P的"AI赋能能力转型"进化为"AI原生价值创造"。区别在于：赋能模式是"人为主、AI为辅"，原生模式是"人机共生、共同创造"。</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这一转变不是主理人被AI替代，而是主理人与AI深度融合，创造出全新的价值形态。</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贵州案例：“赋能、重构、再塑”——贵州文旇高质量发展的数字化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2025年9月，贵州省文化和旇游厅系统总结了贵州文旇高质量发展的三个关键词：“赋能、重构、再塑”。</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赋能：AI技术为传统文旇赋能。“红飘带”用数字光影赋能红色文化传播，“一码游贵州”小程序聚合全域服务，“黄小西”智能体提供全场景AI交互，“AI游西江”让民族文化被更多人看见。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重构：数字技术重构文旇价值链。从行前规划（“问道贵州”、“AI游贵州”）到行中服务（“黄小西”景区智能体、“安旅通”智慧服务），再到行后体验（AI旅拍、社交分享），AI重构了旇游全链条。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再塑：数字化再塑文旇产业格局。</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贵州案例：“赋能、重构、再塑”——贵州文旇高质量发展的数字化</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贵州以“东数西算”算力优势为底座，以“黄小西”“问道贵州”“一码游贵州”为平台矩阵，以民族文化数字孪生为内容护城河，以智慧旇游典型案例评选为标杆，形成了完整的数字文旇产业生态。</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这“三个关键词”为文旇主理人描绘了面向2030年的发展图景：主理人不仅是文旇产品的设计者和运营者，更是数字文旇生态的参与者和共建者。</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项目管理与协作工具</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项目管理与协作工具</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附录C 文旅主理人案例库</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按主理人类型分类</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按主理人类型分类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附录D ACT-P能力自评量表与升级路径模板</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ACT-P四维自评量表</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A维度：AI认知与思维升级（1-5分）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A维度总分：___ / 20</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C维度：AI技术能力与工具应用（1-5分）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C维度总分：___ / 25</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T维度：商业模式与运营转型（1-5分）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T维度总分：___ / 25</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P维度：持续成长与生态进化（1-5分）</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P维度总分：___ / 25</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48</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90天升级路径模板</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第1-30天：瓶颈维度突破</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目标维度：___（选择自评最低的维度）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实践项目：___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衡量指标：___</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第31-60天：能力深化与应用</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目标维度：___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学习目标：___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实践项目：___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衡量指标：___</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第61-90天：效果验证与迭代</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复盘要点：___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调整方向：___</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下轮重点：___</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48</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本章展望了AI时代文旅主理人的未来发展方向。AI技术趋势涵盖多模态融合、AI智能体协作、空间计算和AGI远景，文旅将成为空间计算最早落地的场景之一。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AI伦理四原则（透明性、公平性、隐私保护、人类可控）是技术向善的底线，文旅场景需特别关注文化敏感性和真实性。</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可持续发展AI方案覆盖环境（智能节能、碳追踪）、社会（社区赋能、遗产保护）、经济（资源优化）和文化（内容审核、文化数字化）四个维度。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长期主义思维要求投资不变的价值——文化深度、人文关怀、真实体验、信任关系。持续学习四层框架（技术+行业+思维+人脉）与成长飞轮形成终身学习机制。</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48</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（识记）AI技术五大趋势是什么？各自的时间线和文旅应用如何？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（理解）AI伦理四原则在文旅场景中有哪些特殊考量？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（应用）为一个贵州文旅项目设计可持续发展AI方案。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（分析）"不变的价值"有哪些？为什么这些价值不会因技术演进而过时？</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（评价）AGI对文旅主理人的影响是威胁还是机遇？请论述。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（创造）制定一份个人持续成长年度计划，包含四层学习框架和成长飞轮。</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48</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Bronzin T, Prole B, Stipic A, et al. Artificial intelligence (AI) brings enh</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Gusti K G, Marhaeni K E, Putrana I W, et al. A model of community-based deve</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Bostrom N. Superintelligence: Paths, Dangers, Strategies[M]. Oxford: Oxford </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Floridi L, Cowls J. A unified framework of five principles for AI in society</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Nivenitha D, Nagarajan P. Artificial intelligence in tourism: ethical concer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Mari M W, Ahmad W. From smart infrastructure to regenerative destinations: a</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