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AI时代的文旅主理人打造升级之路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第11章  规模化与团队升级：从小团队到智能组织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11.1 主理人+AI：超级个体的规模化瓶颈与突破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11.2 "人+AI"混合团队的组织设计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11.3 AI工具链的标准化与流程化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11.4 团队数智化能力培养体系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11.5 从主理人到企业家：领导力升级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理解从超级个体到智能组织的四阶段进化路径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掌握人+AI混合团队的分工原则和岗位设计方法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学会AI时代的团队管理理念和远程协作工具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建立团队AI素养培训体系和组织文化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 主理人+AI：超级个体的规模化瓶颈与突破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 主理人+AI：超级个体的规模化瓶颈与突破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"一人公司"模式在创业初期的效率优势显著，但随着业务增长，超级个体模式会遭遇三个结构性瓶颈。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时间瓶颈。主理人的时间是最稀缺资源。当客户咨询量从每天10条增加到100条、内容发布从每周3条增加到每天3条、同时运营多个项目时，即使有AI工具辅助，主理人仍会面临时间不够分配的困境。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 主理人+AI：超级个体的规模化瓶颈与突破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能力瓶颈。AI工具可以放大主理人已有能力，但无法创造主理人不具备的能力。例如，主理人擅长内容创作但缺乏财务规划能力，AI虽然可以辅助生成财务报表，但无法替代专业财务判断。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决策瓶颈。随着业务复杂度增加，需要做出的决策数量和难度同步上升。单一主理人的信息处理能力和决策带宽有限，容易出现"决策延迟"或"决策质量下降"。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 主理人+AI：超级个体的规模化瓶颈与突破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突破路径。时间瓶颈通过流程标准化和AI自动化突破——将重复性工作标准化后交由AI工具自动执行；能力瓶颈通过关键岗位招聘突破——招募互补能力的人才补齐短板；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决策瓶颈通过数据中台和AI辅助决策突破——用数据驱动决策替代直觉决策，降低决策的认知负荷。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贵州案例：安顺旇游集团数字化转型——从传统企业到智慧组织的进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2024年2月，安顺旇游集团成立了专门的旇游数字化产业发展有限公司，并建立了联合党支部。这是一支以年轻人为主的团队，以党建为引领推动传统旇游企业的数字化转型。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从传统景区管理到“安旅通”智慧服务体系建设，安顺旇游集团完成了从“资源型”到“技术型”的组织进化。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贵州案例：安顺旇游集团数字化转型——从传统企业到智慧组织的进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2026年7月，该联合党支部获评安顺市先进基层党组织。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其成功经验在于：以组织变革驱动技术变革，成立专门的数字化公司实现组织架构专业化，以党建凝聚年轻人才实现团队文化转型，从传统景区运营向智慧文旇服务商转型。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贵州案例：安顺旇游集团数字化转型——从传统企业到智慧组织的进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该案例展示了传统旇游企业如何通过组织变革实现AI转型：不是简单地引入技术工具，而是从组织架构、人才结构、文化理念三个维度同步变革。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对于面临数字化转型的传统旇游企业而言，安顺的实践具有很强的参考价值。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贵州案例：村超智能体文创平台——AI内容工厂的文旅实践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"贵州村超"智能体文创平台不仅生成AIGC文创设计方案，还集成了AI内容智能体功能：自动生成赛事宣传文案、社交媒体内容和文化科普文章。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在村超赛事期间，AI智能体实时生成赛事精彩瞬间的文字描述和短视频脚本，通过"碰一碰"装置游客一键分享到社交平台。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贵州案例：村超智能体文创平台——AI内容工厂的文旅实践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该平台的AI内容工厂模式实现了"赛事现场-AI生成-社交传播"的实时内容生产链路，大幅降低了内容生产的人力成本，同时保证了内容输出的及时性和多样性。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对于主理人而言，这种"事件驱动+AI生成+社交分发"的内容智能体模式，为活动型文旅IP的内容运营提供了可复制的方案。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 "人+AI"混合团队的组织设计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"人+AI"混合团队的组织设计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从"主理人+AI"到"团队+AI"的升级，核心是设计"人+AI"混合团队的组织架构。这一架构的目标是让每个人都能得到AI工具的充分赋能，实现"人效倍增"。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混合团队的设计原则。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"人+AI"混合团队的组织设计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一，人机分工而非人机竞争——明确哪些工作由AI完成（数据整理、内容初稿、常规客服）、哪些由人完成（创意判断、关系维护、战略决策）、哪些需要人机协作（内容优化、数据分析解读、客户问题处理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第二，AI工具标准化——团队使用统一的AI工具链，避免工具碎片化导致的协作障碍。第三，能力培养优先——投资团队成员的AI素养培养，使每个人都能熟练使用AI工具。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"人+AI"混合团队的组织设计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典型组织架构。一个5-10人的文旅主理人团队可以采用以下架构：主理人（1人）——负责战略方向、品牌建设和关键决策；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内容运营岗（1-2人）——负责内容策划和AIGC工具操盘，AI辅助完成内容生产和分发；客户运营岗（1-2人）——负责私域运营和客户关系管理，AI客服辅助处理常规互动；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"人+AI"混合团队的组织设计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产品运营岗（1-2人）——负责产品设计和体验交付，AI辅助产品方案生成和效果分析；数据/行政岗（1人）——负责数据分析和运营支持，AI工具辅助报表生成和流程管理。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Çolak的研究探讨了AI对旅游业就业结构的影响，指出管理者和员工需要利用AI来减轻不利影响并提升效率[34]，这为"人+AI"混合团队的设计提供了理论依据。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11.3 AI工具链的标准化与流程化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AI工具链的标准化与流程化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团队高效协作的前提是工具链的标准化和流程化。缺乏标准化的AI工具使用不仅无法提升效率，反而可能造成混乱。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工具链标准化。团队应统一选定各功能模块的AI工具：内容生产——统一使用同一AIGC平台（如文心一言或ChatGPT），确保内容风格的一致性；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AI工具链的标准化与流程化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项目管理——统一使用项目管理工具（如飞书、Notion）+ AI助手进行任务分配和进度追踪；客户管理——统一使用CRM系统 + AI客服，确保客户信息的完整记录和及时响应；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数据分析——统一使用BI工具 + AI分析助手，确保数据口径的一致性。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AI工具链的标准化与流程化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流程SOP化。将关键业务流程标准化为SOP（标准作业程序），并在SOP中嵌入AI工具使用节点。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例如，内容发布SOP可以是：选题会（人）→ AI生成初稿（AI）→ 内容审核修改（人）→ AI多平台适配（AI）→ 排期发布（AI）→ 效果追踪分析（AI+人）。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AI工具链的标准化与流程化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每个步骤明确执行人、使用工具、时间要求和质量标准。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工具使用培训。AI工具的有效使用需要特定技能，团队应定期开展AI工具培训：基础培训——提示词工程基础、AIGC工具操作、AI客服配置等；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AI工具链的标准化与流程化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进阶培训——数据分析工具使用、多智能体协同配置、AI辅助决策方法等；案例分享——团队成员分享AI工具使用的成功案例和踩坑经验。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11.4 团队数智化能力培养体系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团队数智化能力培养体系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团队的数智化能力是AI时代文旅组织的核心竞争力。需要建立系统化的能力培养体系。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能力分层模型。将团队数智化能力分为三个层次：基础层——AI工具的基本操作能力（如使用AI生成文案、操作BI看板、配置AI客服规则）；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团队数智化能力培养体系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应用层——将AI工具与业务场景结合的能力（如根据营销目标设计AI内容策略、根据数据洞察优化运营方案）；创新层——利用AI创造新价值的能力（如开发新的AI赋能产品、设计新的智能体应用场景）。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培养路径。基础层能力通过"培训+实操"获得——集中培训后安排实操任务，在真实业务中练习；应用层能力通过"项目+复盘"获得——在具体项目中应用AI工具，定期复盘总结经验；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团队数智化能力培养体系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创新层能力通过"探索+分享"获得——鼓励团队成员探索AI新工具和新用法，定期内部分享。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能力评估。建立数智化能力评估矩阵，定期评估团队成员各层次的能力水平，识别短板并制定针对性提升计划。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团队数智化能力培养体系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Sridevi和Ganesh Babu提出的AGILE框架为AI增强工作场所的课程重新设计提供了参考[35]，可以作为团队能力培养体系设计的借鉴。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11.5 从主理人到企业家：领导力升级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从主理人到企业家：领导力升级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业务规模化和团队成长要求主理人完成从"个体贡献者"到"组织领导者"的角色转变。这一转变是文旅主理人升级之路中最具挑战性的环节。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领导力转变的核心。从"做事"到"用人"——从亲自完成工作转向通过他人完成工作；从"战术思维"到"战略思维"——从关注日常运营细节转向思考长期方向和竞争策略；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从主理人到企业家：领导力升级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从"个人品牌"到"组织品牌"——从依赖个人影响力转向建设组织能力和品牌资产；从"直觉决策"到"系统决策"——从凭借个人经验决策转向建立数据驱动的决策机制。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授权与信任。有效的授权是从主理人到企业家转变的关键。主理人需要学会将非核心工作授权给团队成员，同时建立信任和问责机制。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从主理人到企业家：领导力升级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AI工具在这一过程中扮演重要角色——通过数据看板和AI监控工具，主理人可以实时了解团队工作进展和关键指标，无需事必躬亲也能保持对业务的掌控。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文化建设。随着团队成长，组织文化成为凝聚力的核心。主理人需要有意塑造团队文化：鼓励AI工具使用的"技术友好"文化——团队成员乐于尝试新工具、分享使用心得；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从主理人到企业家：领导力升级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数据驱动的"实事求是"文化——决策基于数据而非权威或直觉；持续学习的"成长型思维"文化——面对变化和挑战时保持学习和适应的态度。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知识卡片：主理人→企业家的领导力升维路径——做事（个人贡献者）→管事（运营管理者）→用人（团队领导者）→谋局（战略决策者）→造境（组织文化建设者）。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从主理人到企业家：领导力升级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每次升维都意味着放弃一部分"舒适区"的工作，投入更高维度的责任。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思政融入：AI时代组织文化建设应坚持"以人为本"的核心价值观。习近平总书记指出"科技是第一生产力、人才是第一资源、创新是第一动力"。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从主理人到企业家：领导力升级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在推进AI工具使用的同时，要关注员工的职业发展和技能提升，避免技术替代带来的就业焦虑。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贵州文旅企业在数字化转型中，应承担员工技能转型的社会责任，通过系统化培训帮助员工从传统技能向AI协作技能升级。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本章聚焦文旅主理人的团队建设与组织升级。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组织进化经历超级个体（1人+AI）、小团队（3-5人+AI）、专业团队（5-15人+AI）和智能组织（15+人+AI系统）四个阶段。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人机分工原则为：AI做重复+标准+数据，人做创意+关系+判断，每个岗位都是人机协作单元。AI赋能管理三要素（目标对齐+数据透明+持续反馈）推动管理从主观评价到数据驱动。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AI素养培训分认知、操作、协作、创新四个层次，以战代练是最佳方式。AGILE框架将AI思维嵌入组织DNA，组织文化是AI落地的最大变量。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（识记）组织进化的四个阶段是什么？各阶段的核心挑战如何？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（理解）人机分工原则是什么？为什么不是"AI替代人"而是"人机协作"？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（应用）为一个5人文旅团队设计人机协作岗位方案。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（分析）AI素养四层次之间是什么递进关系？培训方式有何不同？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（评价）"组织的AI能力不取决于最好的AI工具，而取决于最不会用AI的员工"——请评价。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（创造）设计一个文旅组织的AI文化建设方案，包含制度、激励和评估机制。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Çolak O. The impact of artificial intelligence on the employment structure 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Sridevi S, Ganesh Babu A. Redesigning the curricula of tourism education: an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Brynjolfsson E, Li D, Raymond L. What can AI do? Science, 2023, 381(6654): 1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Wilson H J, Daugherty P R. Collaborative intelligence: humans and AI are joi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Davenport T H, Kirby J. Only Humans Need Apply[M]. New York: Harper Business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蒋贵清, 莫燕芳. AI驱动下的组织人才培养[J]. 人力资源, 2025, 32(6): 1-10.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