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12章"未来CEO：人机共生的个人进化蓝图"。本章涵盖：从工具到伙伴：AI关系的演进趋势、个人数字孪生：AI镜像自我、超级个体的崛起：一人千面的未来、人机共生伦理：自主性、隐私与公平、行动指南：开启你的CEO-AI之旅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从工具到伙伴：AI关系的演进趋势
2. 个人数字孪生：AI镜像自我
3. 超级个体的崛起：一人千面的未来
4. 人机共生伦理：自主性、隐私与公平
5. 行动指南：开启你的CEO-AI之旅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现在进入12.1 从工具到伙伴：AI关系的演进趋势环节。
【衔接】
- 上部分我们讨论了未来CEO：人机共生的个人进化蓝图的宏观背景
- 本部分深入探讨从工具到伙伴：AI关系的演进趋势
- 请学生思考：从工具到伙伴：AI关系的演进趋势与你当下的工作/学习有何关联？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个人与AI的关系正在经历深刻的演进——从"人使用工具"到"人与AI协作"再到"人机共生"。理解这一演进趋势，是规划个人长期发展路径的基础。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助手阶段（2023-2025）。 AI开始具备上下文记忆和主动建议能力——能记住用户偏好、主动提供优化建议、在多轮对话中保持一致性。关系特征是双向互动式的，AI有了一定的主动性但仍在人的明确框架内运作。这一阶段的价值在于"能力扩展"——能做以前做不到的事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共生阶段（2028+，预期）。 AI深度融入个人的认知和决策过程，形成"人机共生体"——AI了解你的思维方式、价值偏好、决策风格，几乎成为你的"数字延伸"。人的判断与AI的分析无缝融合，难以区分"这是我的想法还是AI的建议"。这一阶段的价值在于"进化跃迁"——个人的认知和能力发生质变。
【互动提问】
- 你对这个观点是否认同？为什么？
- 有没有相关的个人经历或观察可以分享？
【教学节奏】
- 本页为第7/30页，用时约2-3分钟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人机共生（Human-Computer Symbiosis）概念由J.C.R. Licklider于1960年提出，指人与计算机形成紧密协作关系，各自发挥不可替代的优势。60多年后，AI的发展使这一愿景从理论走向现实。对个人CEO而言，人机共生不是遥远的未来，而是正在发生的现在。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现在进入12.2 个人数字孪生：AI镜像自我环节。
【衔接】
- 上部分我们讨论了未来CEO：人机共生的个人进化蓝图的宏观背景
- 本部分深入探讨个人数字孪生：AI镜像自我
- 请学生思考：个人数字孪生：AI镜像自我与你当下的工作/学习有何关联？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数字孪生（Digital Twin）概念源自工业领域——为物理实体创建数字镜像，用于模拟、分析和优化。当这一概念应用于个人，就产生了"个人数字孪生"——一个了解你的知识、偏好、思维方式的AI镜像。
【互动提问】
- 你对这个观点是否认同？为什么？
- 有没有相关的个人经历或观察可以分享？
【教学节奏】
- 本页为第10/30页，用时约2-3分钟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构建路径。 个人数字孪生的构建是一个渐进过程。起点是建立个人知识库（见第5章PKM），然后逐步注入决策记录和思维模式。随着AI与你的交互积累，数字孪生的"了解"越来越深。关键的设计选择是：哪些领域你希望AI高度模拟你（如沟通风格、内容创作），哪些领域你希望AI补位你（如数据分析、逻辑检查）。
【互动提问】
- 你对这个观点是否认同？为什么？
- 有没有相关的个人经历或观察可以分享？
【教学节奏】
- 本页为第11/30页，用时约2-3分钟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现在进入12.3 超级个体的崛起：一人千面的未来环节。
【衔接】
- 上部分我们讨论了未来CEO：人机共生的个人进化蓝图的宏观背景
- 本部分深入探讨超级个体的崛起：一人千面的未来
- 请学生思考：超级个体的崛起：一人千面的未来与你当下的工作/学习有何关联？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AI赋能下的个人CEO正在向"超级个体"进化——一个人具备过去一个团队甚至一个公司的能力。超级个体不是"什么都自己做"的独行侠，而是"以自己为中枢，编排AI和外部资源"的系统设计者。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一人千面的实现。 超级个体的"千面"不是刻意伪装，而是AI赋能下的角色适配。面对不同客户、不同场景、不同平台，AI帮助个人快速调整表达方式、专业视角和交互风格。核心的"你"不变——价值观、专业内核、人格特质——但外在的表现形式灵活适配。这使得一个人能在不同领域和场景中自如切换，而不需要在每个领...
【互动提问】
- 你对这个观点是否认同？为什么？
- 有没有相关的个人经历或观察可以分享？
【教学节奏】
- 本页为第14/30页，用时约2-3分钟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"超级个体"的日常——上午用AI辅助为一家企业做战略咨询（咨询师角色），中午发布一条AI辅助制作的行业分析短视频（内容创作者角色），下午用AI辅助管理自己的电商店铺（运营者角色），晚上用AI导师学习新领域的知识（学习者角色）。每个角色都借助AI达到专业水平，四个角色共享同一套个人知识库和AI工具栈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现在进入12.4 人机共生伦理：自主性、隐私与公平环节。
【衔接】
- 上部分我们讨论了未来CEO：人机共生的个人进化蓝图的宏观背景
- 本部分深入探讨人机共生伦理：自主性、隐私与公平
- 请学生思考：人机共生伦理：自主性、隐私与公平与你当下的工作/学习有何关联？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能力越大，责任越大。个人CEO在享受AI赋能的红利时，也需要建立清晰的人机共生伦理框架。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隐私管理。 AI越了解你，越能提供个性化服务，但也意味着越多的个人数据被AI掌握。隐私管理的原则：区分"可分享"和"不可分享"的数据——工作偏好和知识结构可以分享，个人身份和财务细节需要保护；选择有明确隐私政策的数据处理方式——本地处理优先于云端传输；定期审查AI工具的数据使用政策。
【互动提问】
- 你对这个观点是否认同？为什么？
- 有没有相关的个人经历或观察可以分享？
【教学节奏】
- 本页为第18/30页，用时约2-3分钟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现在进入12.5 行动指南：开启你的CEO-AI之旅环节。
【衔接】
- 上部分我们讨论了未来CEO：人机共生的个人进化蓝图的宏观背景
- 本部分深入探讨行动指南：开启你的CEO-AI之旅
- 请学生思考：行动指南：开启你的CEO-AI之旅与你当下的工作/学习有何关联？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全书至此，理论框架和实践方法已经展开。最后，提供一份从今天开始的行动指南。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第二周：工具搭建。 选择2-3个核心AI工具深度使用——一个大语言模型（如ChatGPT或Claude），一个内容创作工具（如Notion AI或Canva AI），一个自动化工具（如Make或n8n）。为每件工具设计至少一个实际工作场景的应用。
【互动提问】
- 你对这个观点是否认同？为什么？
- 有没有相关的个人经历或观察可以分享？
【教学节奏】
- 本页为第21/30页，用时约2-3分钟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第四周：系统运营。 开始按CEO-AI闭环运营你的"个人公司"。建立每周复盘机制——每周用30分钟回顾本周的CEO-AI运营情况，识别一个改进点，下周实施。建立月度战略审视——每月用2小时审视方向是否正确，资源是否合理，是否需要调整战略。
【互动提问】
- 你对这个观点是否认同？为什么？
- 有没有相关的个人经历或观察可以分享？
【教学节奏】
- 本页为第22/30页，用时约2-3分钟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老板AI时代的终极图景不是"AI取代人"，而是"AI成就人"。当每个人都能借助AI拥有CEO级的能力支撑，当"个人经营"不再是少数企业家的专利而是大多数人的生活方式，我们将迎来一个个体价值充分释放的时代。这个时代的CEO不是坐在角落办公室里的少数人，而是每一个愿意用AI赋能自己、用CEO思维经营自己的人。你，就是自己的CEO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从工具到伙伴：AI关系的演进趋势
2. 个人数字孪生：AI镜像自我
3. 超级个体的崛起：一人千面的未来
4. 人机共生伦理：自主性、隐私与公平
5. 行动指南：开启你的CEO-AI之旅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结合本章内容，思考未来CEO：人机共生的个人进化蓝图对你个人发展的启示是什么？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本章共引用4篇参考文献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【结课】
- 感谢学生参与
- 鼓励课后继续思考和实践
- 预告下一章内容，激发学习期待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未来CEO：人机共生的个人进化蓝图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理解并掌握：从工具到伙伴：AI关系的演进趋势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理解并掌握：个人数字孪生：AI镜像自我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理解并掌握：超级个体的崛起：一人千面的未来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理解并掌握：人机共生伦理：自主性、隐私与公平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理解并掌握：行动指南：开启你的CEO-AI之旅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从工具到伙伴：AI关系的演进趋势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个人数字孪生：AI镜像自我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超级个体的崛起：一人千面的未来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人机共生伦理：自主性、隐私与公平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12.5 行动指南：开启你的CEO-AI之旅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从工具到伙伴：AI关系的演进趋势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从工具到伙伴：AI关系的演进趋势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从工具到伙伴：AI关系的演进趋势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个人与AI的关系正在经历深刻的演进——从"人使用工具"到"人与AI协作"再到"人机共生"。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理解这一演进趋势，是规划个人长期发展路径的基础。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工具阶段（2020-2023）。 AI作为效率工具存在——人提出需求，AI执行任务，人评估结果。关系特征是单向指令式的，AI没有主动性，不会记住历史交互，不理解用户偏好。这一阶段的价值在于"效率提升"——同样的事做得更快。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从工具到伙伴：AI关系的演进趋势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助手阶段（2023-2025）。 AI开始具备上下文记忆和主动建议能力——能记住用户偏好、主动提供优化建议、在多轮对话中保持一致性。关系特征是双向互动式的，AI有了一定的主动性但仍在人的明确框架内运作。这一阶段的价值在于"能力扩展"——能做以前做不到的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伙伴阶段（2025-2028，预期）。 AI智能体能够自主规划、长期记忆、跨场景协作——AI不仅能执行任务，还能理解人的长期目标，主动识别机会和风险，提出策略建议。关系特征是协同共创式的，人与AI各自发挥所长，形成互补的协作关系。这一阶段的价值在于"范式转变"——从"人做AI辅助"到"人AI共治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从工具到伙伴：AI关系的演进趋势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共生阶段（2028+，预期）。 AI深度融入个人的认知和决策过程，形成"人机共生体"——AI了解你的思维方式、价值偏好、决策风格，几乎成为你的"数字延伸"。人的判断与AI的分析无缝融合，难以区分"这是我的想法还是AI的建议"。这一阶段的价值在于"进化跃迁"——个人的认知和能力发生质变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人机共生（Human-Computer Symbiosis）概念由J.C.R. Licklider于1960年提出，指人与计算机形成紧密协作关系，各自发挥不可替代的优势。60多年后，AI的发展使这一愿景从理论走向现实。对个人CEO而言，人机共生不是遥远的未来，而是正在发生的现在。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个人数字孪生：AI镜像自我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个人数字孪生：AI镜像自我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个人数字孪生：AI镜像自我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数字孪生（Digital Twin）概念源自工业领域——为物理实体创建数字镜像，用于模拟、分析和优化。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当这一概念应用于个人，就产生了"个人数字孪生"——一个了解你的知识、偏好、思维方式的AI镜像。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941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数字孪生的能力层次。 第一层是信息镜像——AI存储和整理你的知识库、工作记录、决策历史，能在需要时快速检索。第二层是行为镜像——AI学习你的工作习惯和决策模式，能模拟你的行为方式处理类似任务。第三层是思维镜像——AI理解你的思维框架和价值偏好，能在新问题上"像你一样思考"并提出建议。第四层是能力延伸——AI不仅模拟你，还能在你薄弱的领域补位，成为你的"完整体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个人数字孪生：AI镜像自我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构建路径。 个人数字孪生的构建是一个渐进过程。起点是建立个人知识库（见第5章PKM），然后逐步注入决策记录和思维模式。随着AI与你的交互积累，数字孪生的"了解"越来越深。关键的设计选择是：哪些领域你希望AI高度模拟你（如沟通风格、内容创作），哪些领域你希望AI补位你（如数据分析、逻辑检查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伦理边界。 数字孪生引发了深层的伦理问题：当AI足够了解你，能模拟你的决策时，你的"自主性"是否被侵蚀？当AI的建议与你的直觉不同时，你应该信任谁？这些问题没有标准答案，但个人CEO需要有意识地思考——保留最终决策权是人机共生中的底线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超级个体的崛起：一人千面的未来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超级个体的崛起：一人千面的未来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超级个体的崛起：一人千面的未来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AI赋能下的个人CEO正在向"超级个体"进化——一个人具备过去一个团队甚至一个公司的能力。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超级个体不是"什么都自己做"的独行侠，而是"以自己为中枢，编排AI和外部资源"的系统设计者。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941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超级个体的能力特征。 超级个体具备四个标志性能力。多领域胜任：借助AI，能在多个领域达到专业级表现——同时是内容创作者、产品经理、数据分析师和营销专家。极速学习：AI导师使学习速度大幅提升——新领域从零到应用级从数月压缩到数周。无限扩展：AI智能体使能力不受个人精力限制——可以同时处理数十个项目或服务数百个客户。持续进化：AI反馈闭环使能力和策略持续优化——不是线性增长而是指数增长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超级个体的崛起：一人千面的未来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一人千面的实现。 超级个体的"千面"不是刻意伪装，而是AI赋能下的角色适配。面对不同客户、不同场景、不同平台，AI帮助个人快速调整表达方式、专业视角和交互风格。核心的"你"不变——价值观、专业内核、人格特质——但外在的表现形式灵活适配。这使得一个人能在不同领域和场景中自如切换，而不需要在每个领域深耕数年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"超级个体"的日常——上午用AI辅助为一家企业做战略咨询（咨询师角色），中午发布一条AI辅助制作的行业分析短视频（内容创作者角色），下午用AI辅助管理自己的电商店铺（运营者角色），晚上用AI导师学习新领域的知识（学习者角色）。每个角色都借助AI达到专业水平，四个角色共享同一套个人知识库和AI工具栈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人机共生伦理：自主性、隐私与公平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人机共生伦理：自主性、隐私与公平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人机共生伦理：自主性、隐私与公平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能力越大，责任越大。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个人CEO在享受AI赋能的红利时，也需要建立清晰的人机共生伦理框架。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自主性保护。 AI的过度介入可能侵蚀个人的自主判断能力——当AI建议越来越准时，人可能逐渐放弃独立思考，形成"AI依赖"。保护自主性的策略：定期进行"无AI思考"练习，保留独立判断的习惯；对AI建议进行"二次验证"，不盲信AI输出；在高 stakes 决策中始终保留人的最终决策权。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人机共生伦理：自主性、隐私与公平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隐私管理。 AI越了解你，越能提供个性化服务，但也意味着越多的个人数据被AI掌握。隐私管理的原则：区分"可分享"和"不可分享"的数据——工作偏好和知识结构可以分享，个人身份和财务细节需要保护；选择有明确隐私政策的数据处理方式——本地处理优先于云端传输；定期审查AI工具的数据使用政策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公平性考量。 AI工具的获取能力差异可能加剧不平等——能使用顶级AI的人与不能的人之间的能力差距可能指数级扩大。个人CEO在享受AI红利的同时，应当关注AI的可及性——分享AI使用经验、降低AI学习门槛、参与AI伦理讨论。这不是慈善，而是维护一个健康的AI生态——如果AI红利只被少数人享有，社会对AI的接受度将下降，所有人的AI赋能之路都将受阻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行动指南：开启你的CEO-AI之旅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12.5 行动指南：开启你的CEO-AI之旅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行动指南：开启你的CEO-AI之旅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全书至此，理论框架和实践方法已经展开。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最后，提供一份从今天开始的行动指南。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第一周：认知校准。 阅读本书第一篇，完成以下练习：写下你的个人愿景陈述（一段话）；用"领域+角色+特色"公式写出你的核心定位；盘点你当前使用的AI工具，评估AI使用成熟度（1-5分）。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行动指南：开启你的CEO-AI之旅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第二周：工具搭建。 选择2-3个核心AI工具深度使用——一个大语言模型（如ChatGPT或Claude），一个内容创作工具（如Notion AI或Canva AI），一个自动化工具（如Make或n8n）。为每件工具设计至少一个实际工作场景的应用。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第三周：工作流设计。 选择一个你的日常工作流程，用CEO-AI框架重新设计——Clarify（明确流程目标）、Empower（识别AI赋能点）、Orchestrate（设计AI工作流）、Analyze（定义效果指标）、Iterate（规划迭代节奏）。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行动指南：开启你的CEO-AI之旅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第四周：系统运营。 开始按CEO-AI闭环运营你的"个人公司"。建立每周复盘机制——每周用30分钟回顾本周的CEO-AI运营情况，识别一个改进点，下周实施。建立月度战略审视——每月用2小时审视方向是否正确，资源是否合理，是否需要调整战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持续进化。 CEO-AI不是一次性的项目，而是持续的经营方式。AI技术不断进化，个人CEO也需要不断进化。保持好奇心——定期尝试新的AI工具和方法；保持批判性——不盲信AI，始终保持独立判断；保持开放性——与同行交流经验，参与社区讨论，分享自己的实践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时代的终极图景不是"AI取代人"，而是"AI成就人"。当每个人都能借助AI拥有CEO级的能力支撑，当"个人经营"不再是少数企业家的专利而是大多数人的生活方式，我们将迎来一个个体价值充分释放的时代。这个时代的CEO不是坐在角落办公室里的少数人，而是每一个愿意用AI赋能自己、用CEO思维经营自己的人。你，就是自己的CEO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  未来CEO：人机共生的个人进化蓝图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从工具到伙伴：AI关系的演进趋势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个人数字孪生：AI镜像自我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超级个体的崛起：一人千面的未来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人机共生伦理：自主性、隐私与公平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行动指南：开启你的CEO-AI之旅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结合本章内容，思考未来CEO：人机共生的个人进化蓝图对你个人发展的启示是什么？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Piumsomboon T. Self++: co-determined agency for human-AI symbiosis in extended reality[J]. arXiv preprint arXiv:2...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Cichocki A, Kuleshov A P. On multiple intelligences and learning styles for artificial intelligence systems: futu...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Patro B N, Agneeswaran V S. LLMOrbit: a circular taxonomy of large language models—from scaling walls to agentic 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Nwabekee U S, Ogeawuchi J C, Abayomi A A, et al. A conceptual framework for gig economy agent enablement through ...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0" y="22860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82880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12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未来CEO：人机共生的个人进化蓝图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12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未来CEO：人机共生的个人进化蓝图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未来CEO：人机共生的个人进化蓝图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