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【本章概述】
本节讲授第11章"职场进化：AI时代的职业升维路径"。本章涵盖：AI对职业结构的冲击与重塑、人机协作岗位：未来工作的主流形态、AI技能地图：从数字素养到AI素养、个人职业品牌：AI驱动的职场影响力、职业转型策略：AI赋能的平滑过渡。
【教学建议】
- 用时建议：45-60分钟
- 先提问学生"你对AI赋能个人有怎样的理解？"引入话题
- 强调本章在全书的定位和与前后章节的关联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【教学提示】
- 逐条朗读学习目标，让学生对本章内容有整体预期
- 可追问学生最感兴趣的目标是哪一个，了解学生基础
- 目标应贯穿全章教学，在结尾处回顾是否全部达成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【教学流程】
按以下顺序展开本章：
1. AI对职业结构的冲击与重塑
2. 人机协作岗位：未来工作的主流形态
3. AI技能地图：从数字素养到AI素养
4. 个人职业品牌：AI驱动的职场影响力
5. 职业转型策略：AI赋能的平滑过渡
建议每个部分用时约8-10分钟，留出5分钟讨论。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现在进入11.1 AI对职业结构的冲击与重塑环节。
【衔接】
- 上部分我们讨论了职场进化：AI时代的职业升维路径的宏观背景
- 本部分深入探讨AI对职业结构的冲击与重塑
- 请学生思考：AI对职业结构的冲击与重塑与你当下的工作/学习有何关联？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AI对就业市场的影响是双面的：一方面替代部分岗位，另一方面创造新的可能性。理解这一双重影响，是个人CEO规划职业路径的前提。
【互动提问】
- 你对这个观点是否认同？为什么？
- 有没有相关的个人经历或观察可以分享？
【教学节奏】
- 本页为第5/30页，用时约2-3分钟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增强效应。 AI对许多职业的影响不是替代而是增强——使从业者能做得更多、更快、更好。医生用AI辅助诊断，律师用AI加速法律研究，设计师用AI拓展创意边界。增强效应使"人+AI"的组合产出远超"人"或"AI"单独的产出。关键是从业者是否愿意拥抱AI——拒绝AI增强的专业人士可能被使用AI的同行超越。
【互动提问】
- 你对这个观点是否认同？为什么？
- 有没有相关的个人经历或观察可以分享？
【教学节奏】
- 本页为第6/30页，用时约2-3分钟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【知识卡片讲解】
麻省理工学院经济学家David Autor的研究表明，技术对就业的影响不是简单的"消灭岗位"，而是"重塑任务构成"——一个职业由多个任务组成，AI替代其中部分任务，增强其他任务，同时创造新任务。个人CEO的策略是：主动放弃将被AI替代的任务，专注于AI增强的任务，积极学习AI创造的新任务。
【教学要点】
- 这是理论延伸，用于佐证前文论述
- 请学生记录关键概念，课后深入阅读原文
【讨论】
- 该概念给你的最大启发是什么？
- 你能否举出类似的例子？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现在进入11.2 人机协作岗位：未来工作的主流形态环节。
【衔接】
- 上部分我们讨论了职场进化：AI时代的职业升维路径的宏观背景
- 本部分深入探讨人机协作岗位：未来工作的主流形态
- 请学生思考：人机协作岗位：未来工作的主流形态与你当下的工作/学习有何关联？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未来最有竞争力的岗位不是"纯人类"岗位，也不是"纯AI"岗位，而是"人机协作"岗位——人的判断力与AI的处理力相结合，产生超越两者的效果。
【互动提问】
- 你对这个观点是否认同？为什么？
- 有没有相关的个人经历或观察可以分享？
【教学节奏】
- 本页为第9/30页，用时约2-3分钟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人机协作的职业类型。 按协作深度，可分为三类。AI辅助型：人主导工作，AI提供工具支持——如AI辅助的咨询师、设计师、教师。AI增强型：人与AI深度协同，各自发挥所长——如AI增强的医生、律师、分析师。AI编排型：人管理AI团队，编排多智能体完成工作——如AI产品经理、智能体运营师。
【互动提问】
- 你对这个观点是否认同？为什么？
- 有没有相关的个人经历或观察可以分享？
【教学节奏】
- 本页为第10/30页，用时约2-3分钟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现在进入11.3 AI技能地图：从数字素养到AI素养环节。
【衔接】
- 上部分我们讨论了职场进化：AI时代的职业升维路径的宏观背景
- 本部分深入探讨AI技能地图：从数字素养到AI素养
- 请学生思考：AI技能地图：从数字素养到AI素养与你当下的工作/学习有何关联？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AI素养（AI Literacy）是数字素养的升级版——不仅会用数字工具，还要理解AI的能力和局限，能与AI有效协作，能在AI辅助下做出更好的决策。
【互动提问】
- 你对这个观点是否认同？为什么？
- 有没有相关的个人经历或观察可以分享？
【教学节奏】
- 本页为第12/30页，用时约2-3分钟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技能升级路径。 从当前技能到AI素养的升级路径因人而异。技术背景者可以从创造层快速切入——直接用AI构建产品和工具。非技术背景者建议从使用层起步——先在日常工作中熟练使用AI工具，再逐步向协作层和创造层进阶。关键是"在做中学"——不是先学完再实践，而是在实践中学习。
【互动提问】
- 你对这个观点是否认同？为什么？
- 有没有相关的个人经历或观察可以分享？
【教学节奏】
- 本页为第13/30页，用时约2-3分钟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【表格讲解】
- 逐行解读表格内容，对比各行差异
- 标题行：AI素养层次 | 核心能力 | 学习方式 | 应用场景
- 引导学生关注关键对比维度
【互动】
- 请学生补充一行他们自己的案例或观察
- 讨论：哪种情况最符合你的现状？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现在进入11.4 个人职业品牌：AI驱动的职场影响力环节。
【衔接】
- 上部分我们讨论了职场进化：AI时代的职业升维路径的宏观背景
- 本部分深入探讨个人职业品牌：AI驱动的职场影响力
- 请学生思考：个人职业品牌：AI驱动的职场影响力与你当下的工作/学习有何关联？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在AI时代，个人职业品牌不是可选项而是必选项。当AI可以快速生成大量"看起来专业"的内容时，真正区分个人的是独特的经验、观点和人格魅力——这些正是个人品牌的核心。
【互动提问】
- 你对这个观点是否认同？为什么？
- 有没有相关的个人经历或观察可以分享？
【教学节奏】
- 本页为第16/30页，用时约2-3分钟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AI驱动的内容输出。 职业品牌需要持续的内容输出来维持影响力。AI使内容输出不再依赖大量时间投入——每周投入2-3小时，借助AI可以维持3-5个平台的内容更新。关键是内容质量而非数量——一条有深度的行业洞察比十条泛泛而谈的帖子更有品牌价值。
【互动提问】
- 你对这个观点是否认同？为什么？
- 有没有相关的个人经历或观察可以分享？
【教学节奏】
- 本页为第17/30页，用时约2-3分钟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现在进入11.5 职业转型策略：AI赋能的平滑过渡环节。
【衔接】
- 上部分我们讨论了职场进化：AI时代的职业升维路径的宏观背景
- 本部分深入探讨职业转型策略：AI赋能的平滑过渡
- 请学生思考：职业转型策略：AI赋能的平滑过渡与你当下的工作/学习有何关联？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AI时代，职业转型不再是"跳崖式"冒险，而可以是"桥梁式"平滑过渡。AI降低了转型的试错成本，使"边工作边转型"成为可行策略。
【互动提问】
- 你对这个观点是否认同？为什么？
- 有没有相关的个人经历或观察可以分享？
【教学节奏】
- 本页为第19/30页，用时约2-3分钟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风险控制。 转型的主要风险包括：收入断档、技能不匹配、市场时机不佳。AI辅助风险控制的方法：AI分析新领域的市场需求和竞争程度，评估转型可行性；AI辅助规划转型期间的资金需求和安全边际；AI监控新领域的发展趋势，建议最佳切入时机。
【互动提问】
- 你对这个观点是否认同？为什么？
- 有没有相关的个人经历或观察可以分享？
【教学节奏】
- 本页为第20/30页，用时约2-3分钟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【案例讲解】
一位传统营销经理向数据科学领域转型。她利用AI制定了6个月的学习路径——前2个月用AI导师学习Python和统计学基础，中间2个月用AI辅助完成3个数据分析实战项目，最后2个月用AI辅助构建作品集并在社区展示。转型期间保持全职工作，利用每天2小时和周末时间学习。6个月后成功获得数据分析师岗位，薪资提升40%。
【教学要点】
- 这是实战案例，用于佐证前文论述
- 请学生分析案例中的可复制经验
【讨论】
- 该案例给你的最大启发是什么？
- 你能否举出类似的例子？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【课堂总结】
本章核心要点回顾：
1. AI对职业结构的冲击与重塑
2. 人机协作岗位：未来工作的主流形态
3. AI技能地图：从数字素养到AI素养
4. 个人职业品牌：AI驱动的职场影响力
5. 职业转型策略：AI赋能的平滑过渡
【回顾目标】
- 对照开场的学习目标，逐条确认达成情况
- 请学生分享最受启发的知识点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【讨论引导】
- 给出4道讨论题，每位学生选1-2道准备
- 时间安排：个人思考2分钟 → 小组讨论5分钟 → 全班分享8分钟
讨论题：
Q1: 结合本章内容，思考职场进化：AI时代的职业升维路径对你个人发展的启示是什么？
Q2: 本章提到的CEO-AI框架五个维度中，你认为哪个维度对你当前最重要？为什么？
Q3: 尝试用本章介绍的方法，规划你未来一个月的AI工具学习和实践计划。
Q4: 本章案例中哪个最让你印象深刻？你从中获得了什么可执行的行动项？
【教师引导】
- 鼓励不同观点碰撞
- 引导学生将讨论与自身经验结合
- 适时总结并关联到章节核心论点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【课后任务】
- 布置学生在本周内完成行动清单中的至少3项
- 下次课前抽查完成情况，邀请1-2位学生分享实践心得
- 鼓励学生建立"老板AI"实践日志，持续记录AI赋能成长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【文献说明】
- 本章共引用3篇参考文献
- 建议学生课后阅读2-3篇核心文献，深化理解
- 可布置文献阅读报告作为拓展作业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【结课】
- 感谢学生参与
- 鼓励课后继续思考和实践
- 预告下一章内容，激发学习期待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【补充页】
- 本页为章节标识补充页
- 可用于课堂过渡或休息间隔
- 无需过多讲解，可作为章节回顾的视觉提示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【补充页】
- 本页为章节标识补充页
- 可用于课堂过渡或休息间隔
- 无需过多讲解，可作为章节回顾的视觉提示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【补充页】
- 本页为章节标识补充页
- 可用于课堂过渡或休息间隔
- 无需过多讲解，可作为章节回顾的视觉提示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【补充页】
- 本页为章节标识补充页
- 可用于课堂过渡或休息间隔
- 无需过多讲解，可作为章节回顾的视觉提示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731520"/>
            <a:ext cx="2286000" cy="2286000"/>
          </a:xfrm>
          <a:prstGeom prst="ellipse">
            <a:avLst/>
          </a:prstGeom>
          <a:solidFill>
            <a:srgbClr val="3B4990">
              <a:alpha val="5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7498080" y="2926080"/>
            <a:ext cx="1371600" cy="1371600"/>
          </a:xfrm>
          <a:prstGeom prst="ellipse">
            <a:avLst/>
          </a:prstGeom>
          <a:solidFill>
            <a:srgbClr val="F4B41A">
              <a:alpha val="3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spc="600" kern="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11 章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731520" y="1828800"/>
            <a:ext cx="73152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职场进化：AI时代的职业升维路径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731520" y="347472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74904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老板AI——每个人都是自己的CEO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420624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祝刚  著 |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理解并掌握：AI对职业结构的冲击与重塑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理解并掌握：人机协作岗位：未来工作的主流形态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理解并掌握：AI技能地图：从数字素养到AI素养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理解并掌握：个人职业品牌：AI驱动的职场影响力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理解并掌握：职业转型策略：AI赋能的平滑过渡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457200" y="4389120"/>
            <a:ext cx="82296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4805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学完本章后，你将能够运用CEO-AI框架指导个人AI赋能实践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本章目录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7724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 AI对职业结构的冲击与重塑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 人机协作岗位：未来工作的主流形态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 AI技能地图：从数字素养到AI素养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11.4 个人职业品牌：AI驱动的职场影响力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11.5 职业转型策略：AI赋能的平滑过渡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AI对职业结构的冲击与重塑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 AI对职业结构的冲击与重塑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AI对职业结构的冲击与重塑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AI对就业市场的影响是双面的：一方面替代部分岗位，另一方面创造新的可能性。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理解这一双重影响，是个人CEO规划职业路径的前提。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替代效应。 AI最可能替代的是那些规则化、重复性、以信息处理为主的任务。受到影响最大的职业包括：数据录入员、基础翻译、初级文案、常规客服、基础会计。这些岗位的共同特点是"可被流程化描述"，因此也最容易被AI自动化。但替代的不仅是"低技能"岗位——初级程序员、法律助理、医学影像分析等"高技能但模式化"的工作同样面临冲击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第11章  职场进化：AI时代的职业升维路径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AI对职业结构的冲击与重塑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增强效应。 AI对许多职业的影响不是替代而是增强——使从业者能做得更多、更快、更好。医生用AI辅助诊断，律师用AI加速法律研究，设计师用AI拓展创意边界。增强效应使"人+AI"的组合产出远超"人"或"AI"单独的产出。关键是从业者是否愿意拥抱AI——拒绝AI增强的专业人士可能被使用AI的同行超越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929384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创造效应。 AI催生全新的职业和岗位。AI训练师、提示工程师、AI产品经理、AI伦理顾问、智能体设计师——这些岗位在五年前不存在。更重要的是，AI降低了创业和创造的门槛，使"个人CEO"本身成为一种新的职业选择。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第11章  职场进化：AI时代的职业升维路径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</a:t>
            </a:r>
            <a:endParaRPr lang="en-US" sz="8000" dirty="0"/>
          </a:p>
        </p:txBody>
      </p:sp>
      <p:sp>
        <p:nvSpPr>
          <p:cNvPr id="3" name="Shape 1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2194560"/>
            <a:ext cx="76809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麻省理工学院经济学家David Autor的研究表明，技术对就业的影响不是简单的"消灭岗位"，而是"重塑任务构成"——一个职业由多个任务组成，AI替代其中部分任务，增强其他任务，同时创造新任务。个人CEO的策略是：主动放弃将被AI替代的任务，专注于AI增强的任务，积极学习AI创造的新任务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457200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5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第11章  职场进化：AI时代的职业升维路径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人机协作岗位：未来工作的主流形态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 人机协作岗位：未来工作的主流形态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人机协作岗位：未来工作的主流形态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未来最有竞争力的岗位不是"纯人类"岗位，也不是"纯AI"岗位，而是"人机协作"岗位——人的判断力与AI的处理力相结合，产生超越两者的效果。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682496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人机协作的分工原则。 有效的分工基于各自优势。AI的优势在于：信息处理速度、模式识别能力、24小时不间断工作、多任务并行处理。人的优势在于：价值判断、情感共鸣、创造性跳跃、伦理决策、跨领域直觉。最佳分工是AI负责"如何做"，人负责"做什么"和"为什么做"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第11章  职场进化：AI时代的职业升维路径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人机协作岗位：未来工作的主流形态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人机协作的职业类型。 按协作深度，可分为三类。AI辅助型：人主导工作，AI提供工具支持——如AI辅助的咨询师、设计师、教师。AI增强型：人与AI深度协同，各自发挥所长——如AI增强的医生、律师、分析师。AI编排型：人管理AI团队，编排多智能体完成工作——如AI产品经理、智能体运营师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929384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职场竞争力的新公式。 传统职场竞争力 = 专业技能 × 经验年限。AI时代竞争力 =（专业技能 + AI协作技能）× 适应力。适应力——快速学习新工具、调整工作方式、适应新场景的能力——成为最关键的变量，因为AI工具和场景在不断变化。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第11章  职场进化：AI时代的职业升维路径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AI技能地图：从数字素养到AI素养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 AI技能地图：从数字素养到AI素养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AI技能地图：从数字素养到AI素养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AI素养（AI Literacy）是数字素养的升级版——不仅会用数字工具，还要理解AI的能力和局限，能与AI有效协作，能在AI辅助下做出更好的决策。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682496"/>
            <a:ext cx="7955280" cy="9418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AI素养的四个层次。 认知层：理解AI的基本原理、能力边界和风险局限。这是AI素养的基础——不需要懂技术细节，但需要知道AI能做什么、不能做什么、可能出什么错。使用层：熟练使用主流AI工具完成日常任务。包括提示工程、工具选择、结果评估。协作层：将AI整合到工作流程中，形成人机协作的高效模式。包括工作流设计、智能体编排、自动化构建。创造层：利用AI创造新的价值——新产品、新服务、新方法。这是AI素养的最高层次，也是个人CEO的核心竞争力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第11章  职场进化：AI时代的职业升维路径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AI技能地图：从数字素养到AI素养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技能升级路径。 从当前技能到AI素养的升级路径因人而异。技术背景者可以从创造层快速切入——直接用AI构建产品和工具。非技术背景者建议从使用层起步——先在日常工作中熟练使用AI工具，再逐步向协作层和创造层进阶。关键是"在做中学"——不是先学完再实践，而是在实践中学习。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第11章  职场进化：AI时代的职业升维路径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AI技能地图：从数字素养到AI素养</a:t>
            </a:r>
            <a:endParaRPr lang="en-US" sz="2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097280"/>
          <a:ext cx="804672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011680"/>
                <a:gridCol w="2011680"/>
                <a:gridCol w="2011680"/>
              </a:tblGrid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AI素养层次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核心能力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学习方式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应用场景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认知层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理解AI原理与边界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阅读+体验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日常判断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使用层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熟练使用AI工具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实践+教程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任务执行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协作层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设计人机工作流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项目+迭代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流程优化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创造层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用AI创造新价值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创业+探索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价值创造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4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第11章  职场进化：AI时代的职业升维路径</a:t>
            </a:r>
            <a:endParaRPr lang="en-US" sz="900" dirty="0"/>
          </a:p>
        </p:txBody>
      </p:sp>
      <p:sp>
        <p:nvSpPr>
          <p:cNvPr id="9" name="Text 5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个人职业品牌：AI驱动的职场影响力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11.4 个人职业品牌：AI驱动的职场影响力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个人职业品牌：AI驱动的职场影响力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在AI时代，个人职业品牌不是可选项而是必选项。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当AI可以快速生成大量"看起来专业"的内容时，真正区分个人的是独特的经验、观点和人格魅力——这些正是个人品牌的核心。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职业品牌定位。 有效的职业品牌定位需要回答三个问题：你解决什么问题？你有什么独特的方法或视角？你能提供什么证据？AI可以辅助定位——分析你的职业经历提取独特价值主张，分析竞品定位寻找差异化空间，分析目标受众需求验证定位可行性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第11章  职场进化：AI时代的职业升维路径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个人职业品牌：AI驱动的职场影响力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AI驱动的内容输出。 职业品牌需要持续的内容输出来维持影响力。AI使内容输出不再依赖大量时间投入——每周投入2-3小时，借助AI可以维持3-5个平台的内容更新。关键是内容质量而非数量——一条有深度的行业洞察比十条泛泛而谈的帖子更有品牌价值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728216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影响力度量。 AI可以辅助度量职业品牌的影响力——跟踪各平台粉丝增长、内容互动率、搜索指数变化、被引用和提及次数。更重要的是跟踪"影响力转化"——品牌带来了多少客户咨询、合作机会、演讲邀请。影响力的最终衡量不是"有多少人知道你"，而是"有多少人因为知道你而愿意与你合作"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第11章  职场进化：AI时代的职业升维路径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5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职业转型策略：AI赋能的平滑过渡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11.5 职业转型策略：AI赋能的平滑过渡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职业转型策略：AI赋能的平滑过渡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AI时代，职业转型不再是"跳崖式"冒险，而可以是"桥梁式"平滑过渡。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AI降低了转型的试错成本，使"边工作边转型"成为可行策略。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转型路径设计。 有效转型通常经历三个阶段。探索阶段：利用业余时间通过AI辅助学习和实践新领域——AI导师提供个性化学习路径，AI工具降低实践门槛。验证阶段：在新领域完成首批项目或获取首批客户——AI辅助快速交付，证明能力的可行性。过渡阶段：当新领域收入达到一定比例（如50%）时考虑全职转型——AI辅助评估转型风险和时机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第11章  职场进化：AI时代的职业升维路径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职业转型策略：AI赋能的平滑过渡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风险控制。 转型的主要风险包括：收入断档、技能不匹配、市场时机不佳。AI辅助风险控制的方法：AI分析新领域的市场需求和竞争程度，评估转型可行性；AI辅助规划转型期间的资金需求和安全边际；AI监控新领域的发展趋势，建议最佳切入时机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728216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心态调整。 转型最大的障碍往往不是技能而是心态——从"专家"回到"新手"的不适感。AI可以在心理上缓解这一不适——AI作为无评判的学习伙伴和教练，提供即时反馈和鼓励，降低学习的心理门槛。更重要的是，AI使"新手期"大幅缩短——过去需要数月掌握的基础技能，AI辅助下可能数周就能应用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第11章  职场进化：AI时代的职业升维路径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</a:t>
            </a:r>
            <a:endParaRPr lang="en-US" sz="8000" dirty="0"/>
          </a:p>
        </p:txBody>
      </p:sp>
      <p:sp>
        <p:nvSpPr>
          <p:cNvPr id="3" name="Shape 1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2194560"/>
            <a:ext cx="76809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位传统营销经理向数据科学领域转型。她利用AI制定了6个月的学习路径——前2个月用AI导师学习Python和统计学基础，中间2个月用AI辅助完成3个数据分析实战项目，最后2个月用AI辅助构建作品集并在社区展示。转型期间保持全职工作，利用每天2小时和周末时间学习。6个月后成功获得数据分析师岗位，薪资提升40%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457200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5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第11章  职场进化：AI时代的职业升维路径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36576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本章要点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31520" y="100584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371600"/>
            <a:ext cx="73152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AI对职业结构的冲击与重塑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人机协作岗位：未来工作的主流形态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AI技能地图：从数字素养到AI素养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个人职业品牌：AI驱动的职场影响力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职业转型策略：AI赋能的平滑过渡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731520" y="45720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老板AI——每个人都是自己的CEO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思考与讨论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097280"/>
            <a:ext cx="365760" cy="365760"/>
          </a:xfrm>
          <a:prstGeom prst="ellipse">
            <a:avLst/>
          </a:prstGeom>
          <a:solidFill>
            <a:srgbClr val="F4B41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0972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?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1645920"/>
            <a:ext cx="777240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Q1. 结合本章内容，思考职场进化：AI时代的职业升维路径对你个人发展的启示是什么？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Q2. 本章提到的CEO-AI框架五个维度中，你认为哪个维度对你当前最重要？为什么？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Q3. 尝试用本章介绍的方法，规划你未来一个月的AI工具学习和实践计划。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Q4. 本章案例中哪个最让你印象深刻？你从中获得了什么可执行的行动项？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57200" y="4480560"/>
            <a:ext cx="82296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45720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将思考结果记录在你的个人知识管理系统中，用AI辅助深化分析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本章行动清单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回顾本章核心概念，用自己的话撰写一段100字的总结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选择一个本章提到的AI工具，本周内完成首次使用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用CEO-AI框架分析你当前的一个工作场景，识别AI赋能机会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在个人知识库中创建"老板AI"标签，归档本章学习笔记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与一位朋友或同事分享本章的一个核心观点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参考文献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Fossen F M, Sorgner A. The effects of digitalization on employment and entrepreneurship[J]. Journal of Business E...</a:t>
            </a:r>
            <a:endParaRPr lang="en-US" sz="11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Xie Y, Wang S. Generative artificial intelligence in entrepreneurship education enhances entrepreneurial intentio...</a:t>
            </a:r>
            <a:endParaRPr lang="en-US" sz="11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Kılınç İ, Ünal A. Reflections of artificial intelligence on C-suite[J]. International Journal of Academic Researc...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1828800" y="2286000"/>
            <a:ext cx="5486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1828800" y="32004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&amp; Discussion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828800" y="3931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老板AI——每个人都是自己的CEO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3200400" y="1371600"/>
            <a:ext cx="2743200" cy="2743200"/>
          </a:xfrm>
          <a:prstGeom prst="ellipse">
            <a:avLst/>
          </a:prstGeom>
          <a:solidFill>
            <a:srgbClr val="EDF2FA"/>
          </a:solidFill>
          <a:ln/>
        </p:spPr>
      </p:sp>
      <p:sp>
        <p:nvSpPr>
          <p:cNvPr id="4" name="Shape 2"/>
          <p:cNvSpPr/>
          <p:nvPr/>
        </p:nvSpPr>
        <p:spPr>
          <a:xfrm>
            <a:off x="3657600" y="1828800"/>
            <a:ext cx="1828800" cy="182880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5" name="Text 3"/>
          <p:cNvSpPr/>
          <p:nvPr/>
        </p:nvSpPr>
        <p:spPr>
          <a:xfrm>
            <a:off x="1828800" y="21031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11 章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828800" y="26517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B49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职场进化：AI时代的职业升维路径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3200400" y="1371600"/>
            <a:ext cx="2743200" cy="2743200"/>
          </a:xfrm>
          <a:prstGeom prst="ellipse">
            <a:avLst/>
          </a:prstGeom>
          <a:solidFill>
            <a:srgbClr val="EDF2FA"/>
          </a:solidFill>
          <a:ln/>
        </p:spPr>
      </p:sp>
      <p:sp>
        <p:nvSpPr>
          <p:cNvPr id="4" name="Shape 2"/>
          <p:cNvSpPr/>
          <p:nvPr/>
        </p:nvSpPr>
        <p:spPr>
          <a:xfrm>
            <a:off x="3657600" y="1828800"/>
            <a:ext cx="1828800" cy="182880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5" name="Text 3"/>
          <p:cNvSpPr/>
          <p:nvPr/>
        </p:nvSpPr>
        <p:spPr>
          <a:xfrm>
            <a:off x="1828800" y="21031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11 章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828800" y="26517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B49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职场进化：AI时代的职业升维路径</a:t>
            </a:r>
            <a:endParaRPr lang="en-US" sz="1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3200400" y="1371600"/>
            <a:ext cx="2743200" cy="2743200"/>
          </a:xfrm>
          <a:prstGeom prst="ellipse">
            <a:avLst/>
          </a:prstGeom>
          <a:solidFill>
            <a:srgbClr val="EDF2FA"/>
          </a:solidFill>
          <a:ln/>
        </p:spPr>
      </p:sp>
      <p:sp>
        <p:nvSpPr>
          <p:cNvPr id="4" name="Shape 2"/>
          <p:cNvSpPr/>
          <p:nvPr/>
        </p:nvSpPr>
        <p:spPr>
          <a:xfrm>
            <a:off x="3657600" y="1828800"/>
            <a:ext cx="1828800" cy="182880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5" name="Text 3"/>
          <p:cNvSpPr/>
          <p:nvPr/>
        </p:nvSpPr>
        <p:spPr>
          <a:xfrm>
            <a:off x="1828800" y="21031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11 章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828800" y="26517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B49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职场进化：AI时代的职业升维路径</a:t>
            </a:r>
            <a:endParaRPr lang="en-US" sz="1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3200400" y="1371600"/>
            <a:ext cx="2743200" cy="2743200"/>
          </a:xfrm>
          <a:prstGeom prst="ellipse">
            <a:avLst/>
          </a:prstGeom>
          <a:solidFill>
            <a:srgbClr val="EDF2FA"/>
          </a:solidFill>
          <a:ln/>
        </p:spPr>
      </p:sp>
      <p:sp>
        <p:nvSpPr>
          <p:cNvPr id="4" name="Shape 2"/>
          <p:cNvSpPr/>
          <p:nvPr/>
        </p:nvSpPr>
        <p:spPr>
          <a:xfrm>
            <a:off x="3657600" y="1828800"/>
            <a:ext cx="1828800" cy="182880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5" name="Text 3"/>
          <p:cNvSpPr/>
          <p:nvPr/>
        </p:nvSpPr>
        <p:spPr>
          <a:xfrm>
            <a:off x="1828800" y="21031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11 章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828800" y="26517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B49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职场进化：AI时代的职业升维路径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第11章 职场进化：AI时代的职业升维路径</dc:title>
  <dc:subject>PptxGenJS Presentation</dc:subject>
  <dc:creator>祝刚</dc:creator>
  <cp:lastModifiedBy>祝刚</cp:lastModifiedBy>
  <cp:revision>1</cp:revision>
  <dcterms:created xsi:type="dcterms:W3CDTF">2026-07-28T23:38:27Z</dcterms:created>
  <dcterms:modified xsi:type="dcterms:W3CDTF">2026-07-28T23:38:27Z</dcterms:modified>
</cp:coreProperties>
</file>