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10章"一人公司：AI赋能的超级个体创业"。本章涵盖：一人公司模式：AI时代的创业新形态、AI合伙人：从创意验证到MVP构建、AI驱动的市场调研与竞品分析、自动化营销与客户管理、一人公司案例解析与模式拆解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一人公司模式：AI时代的创业新形态
2. AI合伙人：从创意验证到MVP构建
3. AI驱动的市场调研与竞品分析
4. 自动化营销与客户管理
5. 一人公司案例解析与模式拆解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现在进入10.1 一人公司模式：AI时代的创业新形态环节。
【衔接】
- 上部分我们讨论了一人公司：AI赋能的超级个体创业的宏观背景
- 本部分深入探讨一人公司模式：AI时代的创业新形态
- 请学生思考：一人公司模式：AI时代的创业新形态与你当下的工作/学习有何关联？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一人公司（One-Person Company, OPC）并非新概念，但AI使其从边缘模式变为主流可能。传统一人公司受限于个人精力和能力，只能覆盖单一业务线，营收天花板明显。AI赋能下的一人公司可以同时运营产品开发、市场营销、客户服务、财务管理等多个职能，达到过去5-10人团队的产出水平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一人公司与传统创业的区别不在于规模大小，而在于组织形态。传统创业是"先搭团队再做事"，一人公司是"先做事再按需配AI"。前者固定成本高、决策链长；后者固定成本低、灵活度高。对于个人CEO而言，一人公司是最小可行的经营载体——用最低的成本验证想法，用最灵活的方式调整方向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Rezazadeh和Bonehgary（2025）提出"数字联合创始人"（Digital Co-Founder）概念，认为AI智能体可以充当个体创业者的联合创始人——承担从市场调研到产品开发的全链条工作。这使得"一个人+一组AI"的创业模式在逻辑上等价于"一个创始团队"。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现在进入10.2 AI合伙人：从创意验证到MVP构建环节。
【衔接】
- 上部分我们讨论了一人公司：AI赋能的超级个体创业的宏观背景
- 本部分深入探讨AI合伙人：从创意验证到MVP构建
- 请学生思考：AI合伙人：从创意验证到MVP构建与你当下的工作/学习有何关联？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创业的核心挑战是从想法到产品的"死亡之谷"——大多数想法在验证阶段就因资源不足而放弃。AI使验证成本大幅降低，让更多想法有机会接受市场检验。
【互动提问】
- 你对这个观点是否认同？为什么？
- 有没有相关的个人经历或观察可以分享？
【教学节奏】
- 本页为第9/30页，用时约2-3分钟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MVP（最小可行产品）构建。 MVP的核心是用最小成本构建可验证产品核心假设的最简版本。AI加速MVP构建的方式因产品类型而异。信息产品MVP：AI辅助撰写电子书或课程大纲，通过预售验证需求。工具产品MVP：AI辅助编程（GitHub Copilot、Cursor）使非程序员也能构建简单工具。...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标题行：创业阶段 | 传统方式 | AI赋能方式 | 成本对比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现在进入10.3 AI驱动的市场调研与竞品分析环节。
【衔接】
- 上部分我们讨论了一人公司：AI赋能的超级个体创业的宏观背景
- 本部分深入探讨AI驱动的市场调研与竞品分析
- 请学生思考：AI驱动的市场调研与竞品分析与你当下的工作/学习有何关联？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市场调研和竞品分析是创业决策的基础。传统方式需要专业团队和数周时间，AI使个人CEO能在几小时内完成专业级的市场分析。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竞品分析框架。 AI可以系统化地完成竞品分析——自动收集竞品信息（产品功能、定价、用户评价、营销策略），生成竞品对比矩阵，识别市场空白和差异化机会。关键是让AI不只做信息收集，还要做战略推演——"竞品A的优势是品牌，竞品B的优势是价格，市场空白是[特定人群]的[特定需求]，建议定位为[差异化方...
【互动提问】
- 你对这个观点是否认同？为什么？
- 有没有相关的个人经历或观察可以分享？
【教学节奏】
- 本页为第14/30页，用时约2-3分钟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现在进入10.4 自动化营销与客户管理环节。
【衔接】
- 上部分我们讨论了一人公司：AI赋能的超级个体创业的宏观背景
- 本部分深入探讨自动化营销与客户管理
- 请学生思考：自动化营销与客户管理与你当下的工作/学习有何关联？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营销和客户管理是一人公司运营中最耗时的环节，也是AI赋能效果最显著的领域。
【互动提问】
- 你对这个观点是否认同？为什么？
- 有没有相关的个人经历或观察可以分享？
【教学节奏】
- 本页为第16/30页，用时约2-3分钟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客户关系管理（CRM）。 一人公司的CRM不需要复杂的系统，但需要系统化的方法。AI辅助的CRM方案：自动记录每次客户互动（邮件、通话、会议），生成客户画像和需求分析，识别交叉销售和追加销售机会，提醒跟进时机。这使一个人就能维护数十甚至上百个活跃客户关系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独立开发者运营的SaaS工具，服务超过5000名付费用户。她的"团队"是：一个AI客服智能体处理日常咨询（日均200+条），一个AI营销智能体管理社交媒体和邮件营销，一个AI分析智能体监控用户行为和流失风险。她自己专注于产品开发和战略决策。年营收超过200万元，利润率超过80%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现在进入10.5 一人公司案例解析与模式拆解环节。
【衔接】
- 上部分我们讨论了一人公司：AI赋能的超级个体创业的宏观背景
- 本部分深入探讨一人公司案例解析与模式拆解
- 请学生思考：一人公司案例解析与模式拆解与你当下的工作/学习有何关联？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通过分析不同类型的一人公司案例，可以提炼出可复制的模式。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工具产品型一人公司。 模式特征：开发并运营一款软件工具或SaaS产品，通过订阅或买断实现收入。AI赋能点：AI辅助编程、自动化测试和客户支持。关键成功因素：产品-market fit、技术能力和迭代速度。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综合平台型一人公司。 模式特征：以上多种模式的组合，形成"内容引流→产品变现→服务增值"的完整闭环。AI赋能点：全链路自动化。关键成功因素：系统设计能力和资源编排能力。
【互动提问】
- 你对这个观点是否认同？为什么？
- 有没有相关的个人经历或观察可以分享？
【教学节奏】
- 本页为第22/30页，用时约2-3分钟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标题行：模式类型 | 启动成本 | 收入天花板 | AI依赖度 | 适合人群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一人公司的核心不是"只有一个人"，而是"以一个人为中枢，编排AI和外部资源完成经营"。个人CEO的角色更像一个交响乐指挥——不亲自演奏每个乐器，但决定了整体的节奏、层次和风格。AI是乐团成员，外部合作者（外包、自由职业者）是特邀演奏家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一人公司模式：AI时代的创业新形态
2. AI合伙人：从创意验证到MVP构建
3. AI驱动的市场调研与竞品分析
4. 自动化营销与客户管理
5. 一人公司案例解析与模式拆解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结合本章内容，思考一人公司：AI赋能的超级个体创业对你个人发展的启示是什么？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本章共引用4篇参考文献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10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一人公司：AI赋能的超级个体创业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理解并掌握：一人公司模式：AI时代的创业新形态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理解并掌握：AI合伙人：从创意验证到MVP构建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理解并掌握：AI驱动的市场调研与竞品分析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理解并掌握：自动化营销与客户管理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理解并掌握：一人公司案例解析与模式拆解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一人公司模式：AI时代的创业新形态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AI合伙人：从创意验证到MVP构建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AI驱动的市场调研与竞品分析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自动化营销与客户管理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一人公司案例解析与模式拆解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一人公司模式：AI时代的创业新形态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10.1 一人公司模式：AI时代的创业新形态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一人公司模式：AI时代的创业新形态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一人公司（One-Person Company, OPC）并非新概念，但AI使其从边缘模式变为主流可能。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传统一人公司受限于个人精力和能力，只能覆盖单一业务线，营收天花板明显。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AI赋能下的一人公司可以同时运营产品开发、市场营销、客户服务、财务管理等多个职能，达到过去5-10人团队的产出水平。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Ganuthula（2025）提出的"AI赋能个体创业理论"（AI-Enabled Individual Entrepreneurship Theory, AIET）指出，AI技术从三个维度重构了个体创业的能力边界：规模维度（个体能服务的客户数量大幅增加）、能力维度（个体能胜任的职能类型大幅扩展）、可持续维度（个体能维持的经营周期大幅延长）。这三个维度的突破使一人公司从"勉力维持"升级为"高效运营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一人公司模式：AI时代的创业新形态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一人公司与传统创业的区别不在于规模大小，而在于组织形态。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传统创业是"先搭团队再做事"，一人公司是"先做事再按需配AI"。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前者固定成本高、决策链长；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Rezazadeh和Bonehgary（2025）提出"数字联合创始人"（Digital Co-Founder）概念，认为AI智能体可以充当个体创业者的联合创始人——承担从市场调研到产品开发的全链条工作。这使得"一个人+一组AI"的创业模式在逻辑上等价于"一个创始团队"。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AI合伙人：从创意验证到MVP构建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10.2 AI合伙人：从创意验证到MVP构建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AI合伙人：从创意验证到MVP构建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创业的核心挑战是从想法到产品的"死亡之谷"——大多数想法在验证阶段就因资源不足而放弃。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AI使验证成本大幅降低，让更多想法有机会接受市场检验。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创意验证阶段。 传统创意验证需要市场调研团队、问卷设计和数据分析——周期长、成本高。AI验证的方法是：让AI模拟目标用户进行深度访谈，快速收集"虚拟用户反馈"；让AI分析竞品评价和社交媒体讨论，识别用户痛点和需求缺口；让AI生成概念测试页面，通过A/B测试收集真实用户反应。整个验证周期从数周压缩到数天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AI合伙人：从创意验证到MVP构建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9418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MVP（最小可行产品）构建。 MVP的核心是用最小成本构建可验证产品核心假设的最简版本。AI加速MVP构建的方式因产品类型而异。信息产品MVP：AI辅助撰写电子书或课程大纲，通过预售验证需求。工具产品MVP：AI辅助编程（GitHub Copilot、Cursor）使非程序员也能构建简单工具。服务产品MVP：AI辅助设计服务流程和定价方案，通过小范围试跑验证模型。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30552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迭代式产品开发。 MVP上线后，AI可以加速迭代循环。AI分析用户行为数据和反馈，识别最迫切的改进方向；AI辅助快速实现改进并重新部署。这种"构建-测量-学习"的精益创业循环在AI辅助下可以从月级压缩到周级。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AI合伙人：从创意验证到MVP构建</a:t>
            </a:r>
            <a:endParaRPr lang="en-US" sz="2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创业阶段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传统方式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AI赋能方式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成本对比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创意验证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市场调研公司，2-4周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AI模拟用户+数据分析，2-3天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降低80%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MVP构建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外包团队，1-3月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AI辅助自主构建，1-3周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降低90%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市场测试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投放广告+用户访谈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AI分析行为数据+自动A/B测试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降低60%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迭代优化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需求评审+开发排期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AI分析+AI辅助开发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降低70%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AI驱动的市场调研与竞品分析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10.3 AI驱动的市场调研与竞品分析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AI驱动的市场调研与竞品分析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市场调研和竞品分析是创业决策的基础。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传统方式需要专业团队和数周时间，AI使个人CEO能在几小时内完成专业级的市场分析。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市场规模评估。 AI可以辅助估算市场规模——通过分析行业报告、政府统计数据、上市公司财报和社交媒体讨论，AI可以生成市场规模估算的"自下而上"和"自上而下"两种模型，并标注估算的不确定性范围。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AI驱动的市场调研与竞品分析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竞品分析框架。 AI可以系统化地完成竞品分析——自动收集竞品信息（产品功能、定价、用户评价、营销策略），生成竞品对比矩阵，识别市场空白和差异化机会。关键是让AI不只做信息收集，还要做战略推演——"竞品A的优势是品牌，竞品B的优势是价格，市场空白是[特定人群]的[特定需求]，建议定位为[差异化方案]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趋势预判。 AI可以辅助识别市场趋势——分析专利申请趋势、学术论文热点、投资流向、社交媒体话题热度，综合判断某领域处于萌芽期、成长期还是成熟期。这帮助个人CEO判断进入时机——太早进入需要教育市场，太晚进入竞争激烈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自动化营销与客户管理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10.4 自动化营销与客户管理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自动化营销与客户管理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营销和客户管理是一人公司运营中最耗时的环节，也是AI赋能效果最显著的领域。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481328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AI驱动的营销自动化。 营销的核心是"在对的时间、用对的内容、触达对的人"。AI使这一精准度达到个人可操作的水平。内容营销：AI生成SEO优化的文章、社交媒体帖子和邮件营销文案。精准投放：AI分析受众画像，自动优化广告投放策略和预算分配。营销日历：AI基于节日、行业事件和内容主题，自动生成年度营销日历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自动化营销与客户管理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客户关系管理（CRM）。 一人公司的CRM不需要复杂的系统，但需要系统化的方法。AI辅助的CRM方案：自动记录每次客户互动（邮件、通话、会议），生成客户画像和需求分析，识别交叉销售和追加销售机会，提醒跟进时机。这使一个人就能维护数十甚至上百个活跃客户关系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客户服务自动化。 AI智能体可以处理80%以上的常规客户咨询——产品使用问题、订单状态查询、退款流程指引。复杂问题自动升级给人工处理。这使一人公司在客户服务方面不输于大型企业。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独立开发者运营的SaaS工具，服务超过5000名付费用户。她的"团队"是：一个AI客服智能体处理日常咨询（日均200+条），一个AI营销智能体管理社交媒体和邮件营销，一个AI分析智能体监控用户行为和流失风险。她自己专注于产品开发和战略决策。年营收超过200万元，利润率超过80%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一人公司案例解析与模式拆解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10.5 一人公司案例解析与模式拆解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一人公司案例解析与模式拆解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29260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通过分析不同类型的一人公司案例，可以提炼出可复制的模式。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481328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知识服务型一人公司。 模式特征：将个人专业知识产品化，通过数字产品（课程、电子书、模板）和高价服务（咨询、培训）实现变现。AI赋能点：AI辅助内容生产、客户管理和服务交付。关键成功因素：专业深度、内容质量和个人品牌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一人公司案例解析与模式拆解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工具产品型一人公司。 模式特征：开发并运营一款软件工具或SaaS产品，通过订阅或买断实现收入。AI赋能点：AI辅助编程、自动化测试和客户支持。关键成功因素：产品-market fit、技术能力和迭代速度。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728216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内容媒体型一人公司。 模式特征：运营媒体账号或内容平台，通过广告、分成、赞助和电商实现收入。AI赋能点：AI辅助内容生产、数据分析和多平台分发。关键成功因素：内容差异化、更新频率和受众粘性。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一人公司案例解析与模式拆解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综合平台型一人公司。 模式特征：以上多种模式的组合，形成"内容引流→产品变现→服务增值"的完整闭环。AI赋能点：全链路自动化。关键成功因素：系统设计能力和资源编排能力。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一人公司案例解析与模式拆解</a:t>
            </a:r>
            <a:endParaRPr lang="en-US" sz="22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1609344"/>
                <a:gridCol w="1609344"/>
                <a:gridCol w="1609344"/>
                <a:gridCol w="1609344"/>
                <a:gridCol w="1609344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模式类型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启动成本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收入天花板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AI依赖度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适合人群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知识服务型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中-高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专业人士、咨询师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工具产品型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极高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技术背景者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内容媒体型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创作者、行业KOL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综合平台型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极高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连续创业者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公司的核心不是"只有一个人"，而是"以一个人为中枢，编排AI和外部资源完成经营"。个人CEO的角色更像一个交响乐指挥——不亲自演奏每个乐器，但决定了整体的节奏、层次和风格。AI是乐团成员，外部合作者（外包、自由职业者）是特邀演奏家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第10章  一人公司：AI赋能的超级个体创业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一人公司模式：AI时代的创业新形态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AI合伙人：从创意验证到MVP构建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AI驱动的市场调研与竞品分析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自动化营销与客户管理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一人公司案例解析与模式拆解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结合本章内容，思考一人公司：AI赋能的超级个体创业对你个人发展的启示是什么？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Ganuthula V R R. The solo revolution: a theory of AI-enabled individual entrepreneurship[J]. arXiv preprint arXiv...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Ganuthula V R R. AI-enabled individual entrepreneurship theory: redefining scale, capability, and sustainability 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Rezazadeh F, Bonehgary P. Digital co-founders: transforming imagination into viable solo business via agentic AI[...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Kim H, Kang H, Song J. Generative AI fuels solo entrepreneurship, but teams still lead at the top[J]. arXiv prepr...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10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一人公司：AI赋能的超级个体创业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一人公司：AI赋能的超级个体创业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