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【本章概述】
本节讲授第9章"人脉网络经营：AI驱动的社交资本管理"。本章涵盖：社交资本：个人CEO的核心资产、AI辅助的人脉地图与关系管理、智能化社交内容生成与互动策略、社群经营：AI赋能的私域运营、跨界连接：AI驱动的弱关系价值挖掘。
【教学建议】
- 用时建议：45-60分钟
- 先提问学生"你对AI赋能个人有怎样的理解？"引入话题
- 强调本章在全书的定位和与前后章节的关联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【教学提示】
- 逐条朗读学习目标，让学生对本章内容有整体预期
- 可追问学生最感兴趣的目标是哪一个，了解学生基础
- 目标应贯穿全章教学，在结尾处回顾是否全部达成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【教学流程】
按以下顺序展开本章：
1. 社交资本：个人CEO的核心资产
2. AI辅助的人脉地图与关系管理
3. 智能化社交内容生成与互动策略
4. 社群经营：AI赋能的私域运营
5. 跨界连接：AI驱动的弱关系价值挖掘
建议每个部分用时约8-10分钟，留出5分钟讨论。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现在进入9.1 社交资本：个人CEO的核心资产环节。
【衔接】
- 上部分我们讨论了人脉网络经营：AI驱动的社交资本管理的宏观背景
- 本部分深入探讨社交资本：个人CEO的核心资产
- 请学生思考：社交资本：个人CEO的核心资产与你当下的工作/学习有何关联？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在商业世界中，社交资本（Social Capital）是与金融资本、人力资本并列的三大资本形态。对于个人CEO而言，社交资本的重要性甚至超过其他两者——因为一个人CEO没有组织背书，个人的信任度和影响力几乎完全来源于社交资本。
【互动提问】
- 你对这个观点是否认同？为什么？
- 有没有相关的个人经历或观察可以分享？
【教学节奏】
- 本页为第5/30页，用时约2-3分钟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对社交资本的影响是双面的。一方面，AI使个人能维护更大规模的关系网络——AI辅助跟进、提醒生日和纪念日、生成个性化问候。另一方面，AI可能导致关系维护流于表面化——自动化的问候缺乏真诚感，批量生成的消息适得其反。关键在于在AI效率和人际真诚之间找到平衡。
【互动提问】
- 你对这个观点是否认同？为什么？
- 有没有相关的个人经历或观察可以分享？
【教学节奏】
- 本页为第6/30页，用时约2-3分钟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现在进入9.2 AI辅助的人脉地图与关系管理环节。
【衔接】
- 上部分我们讨论了人脉网络经营：AI驱动的社交资本管理的宏观背景
- 本部分深入探讨AI辅助的人脉地图与关系管理
- 请学生思考：AI辅助的人脉地图与关系管理与你当下的工作/学习有何关联？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传统的人脉管理依赖记忆和直觉——记得谁认识谁、谁需要什么、上次聊了什么。当网络规模超过150人（邓巴数）时，记忆和直觉就不够用了。AI使系统化的人脉管理成为可能。
【互动提问】
- 你对这个观点是否认同？为什么？
- 有没有相关的个人经历或观察可以分享？
【教学节奏】
- 本页为第8/30页，用时约2-3分钟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关系深度管理。 并非所有关系都需要同等投入。AI可以辅助关系分层：核心层（5-15人，深度互信的关系，每月主动联系）、活跃层（30-50人，定期互动的关系，每季度联系）、弱连接层（100-300人，偶尔互动的关系，半年联系一次）、潜在层（300+人，仅有一面之缘，年度问候）。AI的职责是提醒—...
【互动提问】
- 你对这个观点是否认同？为什么？
- 有没有相关的个人经历或观察可以分享？
【教学节奏】
- 本页为第9/30页，用时约2-3分钟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【案例讲解】
一位独立咨询师使用AI关系管理系统，维护着约200人的核心人脉网络。每次会面后，他用语音快速记录谈话要点，AI自动结构化存储。每周一，AI生成一份"本周联系建议"——列出5-8个建议联系的名单，标注上次互动时间和建议话题。这一系统使他在3年内将有效人脉从50人扩展到200人，其中40%的客户来自人脉转介。
【教学要点】
- 这是实战案例，用于佐证前文论述
- 请学生分析案例中的可复制经验
【讨论】
- 该案例给你的最大启发是什么？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现在进入9.3 智能化社交内容生成与互动策略环节。
【衔接】
- 上部分我们讨论了人脉网络经营：AI驱动的社交资本管理的宏观背景
- 本部分深入探讨智能化社交内容生成与互动策略
- 请学生思考：智能化社交内容生成与互动策略与你当下的工作/学习有何关联？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社交媒体上的持续曝光是维护和扩大社交资本的重要手段。但内容创作是个人CEO的主要时间消耗项之一。AI使社交内容生产从"手工作坊"升级为"智能生产"。
【互动提问】
- 你对这个观点是否认同？为什么？
- 有没有相关的个人经历或观察可以分享？
【教学节奏】
- 本页为第12/30页，用时约2-3分钟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AI辅助内容创作。 在确定主题后，AI可以快速生成初稿。但社交内容的关键是"人味"——读者关注的是你的观点和经历，不是AI的文笔。因此最佳实践是：AI负责素材收集和结构搭建，人负责观点注入和风格调整。一个有效的提示模板是："基于以下要点[个人观点]，以[个人风格]撰写一条[平台]内容，字数[范...
【互动提问】
- 你对这个观点是否认同？为什么？
- 有没有相关的个人经历或观察可以分享？
【教学节奏】
- 本页为第13/30页，用时约2-3分钟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现在进入9.4 社群经营：AI赋能的私域运营环节。
【衔接】
- 上部分我们讨论了人脉网络经营：AI驱动的社交资本管理的宏观背景
- 本部分深入探讨社群经营：AI赋能的私域运营
- 请学生思考：社群经营：AI赋能的私域运营与你当下的工作/学习有何关联？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社群是个人CEO社交资本的高密度载体。一个活跃的社群不仅是影响力的放大器，更是商业机会的孵化器。
【互动提问】
- 你对这个观点是否认同？为什么？
- 有没有相关的个人经历或观察可以分享？
【教学节奏】
- 本页为第15/30页，用时约2-3分钟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AI赋能的社群运营。 社群运营的日常工作——内容发布、新人引导、问题解答、氛围维护——大量可被AI自动化或增强。AI社群助手可以：自动欢迎新成员并介绍社群规则、识别常见问题并自动回复、监控社群氛围并预警负面情绪、生成每周社群摘要和活跃度报告。
【互动提问】
- 你对这个观点是否认同？为什么？
- 有没有相关的个人经历或观察可以分享？
【教学节奏】
- 本页为第16/30页，用时约2-3分钟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现在进入9.5 跨界连接：AI驱动的弱关系价值挖掘环节。
【衔接】
- 上部分我们讨论了人脉网络经营：AI驱动的社交资本管理的宏观背景
- 本部分深入探讨跨界连接：AI驱动的弱关系价值挖掘
- 请学生思考：跨界连接：AI驱动的弱关系价值挖掘与你当下的工作/学习有何关联？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社会学家马克·格兰诺维特的经典研究发现，最有价值的信息和机会往往来自"弱关系"——那些不在核心圈但处于不同社交网络的人。AI使弱关系的价值挖掘变得系统化。
【互动提问】
- 你对这个观点是否认同？为什么？
- 有没有相关的个人经历或观察可以分享？
【教学节奏】
- 本页为第18/30页，用时约2-3分钟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弱关系激活。 弱关系需要定期"激活"才能保持价值——完全沉默的关系会逐渐衰减为零。AI可以辅助弱关系激活——在合适的时间（如对方有动态更新时）生成个性化的互动建议，降低激活的社交成本。
【互动提问】
- 你对这个观点是否认同？为什么？
- 有没有相关的个人经历或观察可以分享？
【教学节奏】
- 本页为第19/30页，用时约2-3分钟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弱关系理论的精髓在于：强关系提供信任和深度支持，弱关系提供新信息和新机会。个人CEO的社交资本策略应该是"强关系做深、弱关系做广"——用AI维护弱关系的广度，用真诚投入强关系的深度。AI负责"不失联"，人负责"真连接"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【课堂总结】
本章核心要点回顾：
1. 社交资本：个人CEO的核心资产
2. AI辅助的人脉地图与关系管理
3. 智能化社交内容生成与互动策略
4. 社群经营：AI赋能的私域运营
5. 跨界连接：AI驱动的弱关系价值挖掘
【回顾目标】
- 对照开场的学习目标，逐条确认达成情况
- 请学生分享最受启发的知识点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【讨论引导】
- 给出4道讨论题，每位学生选1-2道准备
- 时间安排：个人思考2分钟 → 小组讨论5分钟 → 全班分享8分钟
讨论题：
Q1: 结合本章内容，思考人脉网络经营：AI驱动的社交资本管理对你个人发展的启示是什么？
Q2: 本章提到的CEO-AI框架五个维度中，你认为哪个维度对你当前最重要？为什么？
Q3: 尝试用本章介绍的方法，规划你未来一个月的AI工具学习和实践计划。
Q4: 本章案例中哪个最让你印象深刻？你从中获得了什么可执行的行动项？
【教师引导】
- 鼓励不同观点碰撞
- 引导学生将讨论与自身经验结合
- 适时总结并关联到章节核心论点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【课后任务】
- 布置学生在本周内完成行动清单中的至少3项
- 下次课前抽查完成情况，邀请1-2位学生分享实践心得
- 鼓励学生建立"老板AI"实践日志，持续记录AI赋能成长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【文献说明】
- 本章共引用3篇参考文献
- 建议学生课后阅读2-3篇核心文献，深化理解
- 可布置文献阅读报告作为拓展作业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【结课】
- 感谢学生参与
- 鼓励课后继续思考和实践
- 预告下一章内容，激发学习期待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731520"/>
            <a:ext cx="2286000" cy="2286000"/>
          </a:xfrm>
          <a:prstGeom prst="ellipse">
            <a:avLst/>
          </a:prstGeom>
          <a:solidFill>
            <a:srgbClr val="3B4990">
              <a:alpha val="5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2926080"/>
            <a:ext cx="1371600" cy="1371600"/>
          </a:xfrm>
          <a:prstGeom prst="ellipse">
            <a:avLst/>
          </a:prstGeom>
          <a:solidFill>
            <a:srgbClr val="F4B41A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spc="6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人脉网络经营：AI驱动的社交资本管理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31520" y="347472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7490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206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祝刚  著 |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理解并掌握：社交资本：个人CEO的核心资产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理解并掌握：AI辅助的人脉地图与关系管理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理解并掌握：智能化社交内容生成与互动策略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理解并掌握：社群经营：AI赋能的私域运营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理解并掌握：跨界连接：AI驱动的弱关系价值挖掘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38912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学完本章后，你将能够运用CEO-AI框架指导个人AI赋能实践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本章目录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社交资本：个人CEO的核心资产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AI辅助的人脉地图与关系管理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智能化社交内容生成与互动策略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社群经营：AI赋能的私域运营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9.5 跨界连接：AI驱动的弱关系价值挖掘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社交资本：个人CEO的核心资产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社交资本：个人CEO的核心资产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社交资本：个人CEO的核心资产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在商业世界中，社交资本（Social Capital）是与金融资本、人力资本并列的三大资本形态。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对于个人CEO而言，社交资本的重要性甚至超过其他两者——因为一个人CEO没有组织背书，个人的信任度和影响力几乎完全来源于社交资本。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社交资本的三维结构。 社交资本包含三个维度。结构维度：网络的规模、密度和多样性——你认识多少人、他们之间是否互识、他们覆盖了多少不同领域。关系维度：关系的深度和信任度——你和联系人之间的关系强度、互惠程度、情感亲密度。认知维度：共享的知识和语言——你和联系人是否有共同的专业背景、价值观念、沟通方式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  人脉网络经营：AI驱动的社交资本管理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社交资本：个人CEO的核心资产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AI对社交资本的影响是双面的。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一方面，AI使个人能维护更大规模的关系网络——AI辅助跟进、提醒生日和纪念日、生成个性化问候。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另一方面，AI可能导致关系维护流于表面化——自动化的问候缺乏真诚感，批量生成的消息适得其反。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  人脉网络经营：AI驱动的社交资本管理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AI辅助的人脉地图与关系管理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AI辅助的人脉地图与关系管理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AI辅助的人脉地图与关系管理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传统的人脉管理依赖记忆和直觉——记得谁认识谁、谁需要什么、上次聊了什么。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当网络规模超过150人（邓巴数）时，记忆和直觉就不够用了。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AI使系统化的人脉管理成为可能。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10312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人脉地图构建。 AI可以辅助构建可视化的人脉地图——将联系人按领域、关系强度、互动频率分类，识别网络中的关键节点（连接不同社群的桥梁人物）和网络空白（缺少联系的领域）。人脉地图帮助个人CEO有意识地优化网络结构——加强薄弱但高价值的联系、拓展未覆盖的领域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  人脉网络经营：AI驱动的社交资本管理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AI辅助的人脉地图与关系管理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关系深度管理。 并非所有关系都需要同等投入。AI可以辅助关系分层：核心层（5-15人，深度互信的关系，每月主动联系）、活跃层（30-50人，定期互动的关系，每季度联系）、弱连接层（100-300人，偶尔互动的关系，半年联系一次）、潜在层（300+人，仅有一面之缘，年度问候）。AI的职责是提醒——在适当的时间提醒你联系适当的人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互动记录与AI助手。 AI可以记录每次互动的要点——聊了什么话题、对方提到了什么困难、承诺了什么行动。下次联系前，AI自动调取历史互动摘要，让你"记得"上次对话的细节，这极大增强了关系的温度和深度。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  人脉网络经营：AI驱动的社交资本管理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独立咨询师使用AI关系管理系统，维护着约200人的核心人脉网络。每次会面后，他用语音快速记录谈话要点，AI自动结构化存储。每周一，AI生成一份"本周联系建议"——列出5-8个建议联系的名单，标注上次互动时间和建议话题。这一系统使他在3年内将有效人脉从50人扩展到200人，其中40%的客户来自人脉转介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  人脉网络经营：AI驱动的社交资本管理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智能化社交内容生成与互动策略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智能化社交内容生成与互动策略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智能化社交内容生成与互动策略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社交媒体上的持续曝光是维护和扩大社交资本的重要手段。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但内容创作是个人CEO的主要时间消耗项之一。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AI使社交内容生产从"手工作坊"升级为"智能生产"。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10312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内容策略设计。 社交内容不应随意发布，而应有明确的策略。AI可以辅助设计内容策略——基于个人定位和目标受众，规划内容主题矩阵（专业洞察30%、行业资讯30%、个人故事20%、互动讨论20%），制定发布频率和时间表。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  人脉网络经营：AI驱动的社交资本管理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智能化社交内容生成与互动策略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AI辅助内容创作。 在确定主题后，AI可以快速生成初稿。但社交内容的关键是"人味"——读者关注的是你的观点和经历，不是AI的文笔。因此最佳实践是：AI负责素材收集和结构搭建，人负责观点注入和风格调整。一个有效的提示模板是："基于以下要点[个人观点]，以[个人风格]撰写一条[平台]内容，字数[范围]，语气[调性]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互动管理。 社交媒体的互动（评论、私信、提及）是关系维护的重要渠道，但也是时间黑洞。AI可以辅助互动管理：自动识别需要优先回复的互动（来自关键联系人或高价值讨论），生成回复建议（人工修改后发送），将常规互动归入批量处理队列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  人脉网络经营：AI驱动的社交资本管理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社群经营：AI赋能的私域运营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社群经营：AI赋能的私域运营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社群经营：AI赋能的私域运营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社群是个人CEO社交资本的高密度载体。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一个活跃的社群不仅是影响力的放大器，更是商业机会的孵化器。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社群定位与设计。 有效的社群需要有明确的定位——服务谁、解决什么问题、提供什么价值。AI可以辅助社群设计——分析目标受众需求、设计社群规则和内容计划、预测社群成长曲线。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  人脉网络经营：AI驱动的社交资本管理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社群经营：AI赋能的私域运营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AI赋能的社群运营。 社群运营的日常工作——内容发布、新人引导、问题解答、氛围维护——大量可被AI自动化或增强。AI社群助手可以：自动欢迎新成员并介绍社群规则、识别常见问题并自动回复、监控社群氛围并预警负面情绪、生成每周社群摘要和活跃度报告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社群变现路径。 社群的商业价值通过多种路径实现。付费社群：高价值社群收取会员费。产品转化：社群成员转化为课程或咨询客户。资源对接：作为资源撮合者收取服务费。品牌合作：社群影响力带来品牌赞助机会。AI可以辅助分析社群成员的行为数据，识别高转化潜力的成员和最佳变现时机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  人脉网络经营：AI驱动的社交资本管理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跨界连接：AI驱动的弱关系价值挖掘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9.5 跨界连接：AI驱动的弱关系价值挖掘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跨界连接：AI驱动的弱关系价值挖掘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社会学家马克·格兰诺维特的经典研究发现，最有价值的信息和机会往往来自"弱关系"——那些不在核心圈但处于不同社交网络的人。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AI使弱关系的价值挖掘变得系统化。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弱关系识别。 AI可以分析社交网络数据，识别那些"桥梁型"弱关系——连接你和不同领域、不同行业、不同地区的联系人。这些关系往往是新机会的来源——新客户、新合作、新思路。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  人脉网络经营：AI驱动的社交资本管理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跨界连接：AI驱动的弱关系价值挖掘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弱关系激活。 弱关系需要定期"激活"才能保持价值——完全沉默的关系会逐渐衰减为零。AI可以辅助弱关系激活——在合适的时间（如对方有动态更新时）生成个性化的互动建议，降低激活的社交成本。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跨领域知识桥梁。 AI的独特价值在于它能在不同领域间发现连接——将A领域的概念应用到B领域的问题，将C行业的方法论引入D行业的实践。个人CEO可以利用AI的跨领域知识桥梁能力，成为不同领域间的"翻译者"和"连接者"，这种跨界价值正是弱关系网络的核心收益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  人脉网络经营：AI驱动的社交资本管理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弱关系理论的精髓在于：强关系提供信任和深度支持，弱关系提供新信息和新机会。个人CEO的社交资本策略应该是"强关系做深、弱关系做广"——用AI维护弱关系的广度，用真诚投入强关系的深度。AI负责"不失联"，人负责"真连接"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  人脉网络经营：AI驱动的社交资本管理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本章要点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社交资本：个人CEO的核心资产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AI辅助的人脉地图与关系管理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智能化社交内容生成与互动策略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社群经营：AI赋能的私域运营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跨界连接：AI驱动的弱关系价值挖掘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4572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65760" cy="365760"/>
          </a:xfrm>
          <a:prstGeom prst="ellipse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结合本章内容，思考人脉网络经营：AI驱动的社交资本管理对你个人发展的启示是什么？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本章提到的CEO-AI框架五个维度中，你认为哪个维度对你当前最重要？为什么？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尝试用本章介绍的方法，规划你未来一个月的AI工具学习和实践计划。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本章案例中哪个最让你印象深刻？你从中获得了什么可执行的行动项？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448056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将思考结果记录在你的个人知识管理系统中，用AI辅助深化分析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本章行动清单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回顾本章核心概念，用自己的话撰写一段100字的总结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选择一个本章提到的AI工具，本周内完成首次使用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用CEO-AI框架分析你当前的一个工作场景，识别AI赋能机会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在个人知识库中创建"老板AI"标签，归档本章学习笔记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与一位朋友或同事分享本章的一个核心观点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参考文献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Lu J G, Zhao G G, Zheng A M. Generative AI use in entrepreneurship: an integrative review and an empowerment-entr...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Giuggioli G, Pellegrini M M. Artificial intelligence as an enabler for entrepreneurs: a systematic literature rev...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Rezazadeh F, Bonehgary P. Digital co-founders: transforming imagination into viable solo business via agentic AI[...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0" y="2286000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828800" y="32004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9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人脉网络经营：AI驱动的社交资本管理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9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人脉网络经营：AI驱动的社交资本管理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9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人脉网络经营：AI驱动的社交资本管理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9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人脉网络经营：AI驱动的社交资本管理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9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人脉网络经营：AI驱动的社交资本管理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人脉网络经营：AI驱动的社交资本管理</dc:title>
  <dc:subject>PptxGenJS Presentation</dc:subject>
  <dc:creator>祝刚</dc:creator>
  <cp:lastModifiedBy>祝刚</cp:lastModifiedBy>
  <cp:revision>1</cp:revision>
  <dcterms:created xsi:type="dcterms:W3CDTF">2026-07-28T23:38:27Z</dcterms:created>
  <dcterms:modified xsi:type="dcterms:W3CDTF">2026-07-28T23:38:27Z</dcterms:modified>
</cp:coreProperties>
</file>