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7章"个人战略管理：目标体系与资源配置"。本章涵盖：个人OKR：AI辅助的目标设定与追踪、时间资本管理：AI优化的时间分配策略、注意力经济：AI时代的专注力保卫战、个人能力图谱：技能投资组合管理、风险管理：AI辅助的个人风险识别与应对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个人OKR：AI辅助的目标设定与追踪
2. 时间资本管理：AI优化的时间分配策略
3. 注意力经济：AI时代的专注力保卫战
4. 个人能力图谱：技能投资组合管理
5. 风险管理：AI辅助的个人风险识别与应对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现在进入7.1 个人OKR：AI辅助的目标设定与追踪环节。
【衔接】
- 上部分我们讨论了个人战略管理：目标体系与资源配置的宏观背景
- 本部分深入探讨个人OKR：AI辅助的目标设定与追踪
- 请学生思考：个人OKR：AI辅助的目标设定与追踪与你当下的工作/学习有何关联？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目标管理是CEO的首要职能。在老板AI时代，个人需要像管理公司一样管理自己的目标——而OKR（Objectives and Key Results）是最适合个人的目标管理框架。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AI辅助OKR设计的方法是：输入个人愿景和当前状态，AI帮助生成候选OKR；然后通过结构化对话评估每个OKR的"挑战度-可行性"——好的OKR应当有70%的达成概率，太容易会失去激励效果，太难会导致放弃。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自由职业设计师的季度OKR——O：建立可持续的设计咨询业务；KR1：签约3个长期客户（当前1个）；KR2：月收入达到3万元（当前1.5万元）；KR3：完成个人作品集网站并获取1000访问量。AI每周从项目管理工具提取客户进展、从财务应用提取收入数据、从网站分析工具提取访问数据，自动生成OKR进度报告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现在进入7.2 时间资本管理：AI优化的时间分配策略环节。
【衔接】
- 上部分我们讨论了个人战略管理：目标体系与资源配置的宏观背景
- 本部分深入探讨时间资本管理：AI优化的时间分配策略
- 请学生思考：时间资本管理：AI优化的时间分配策略与你当下的工作/学习有何关联？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时间是个体CEO最稀缺的资源。与金钱不同，时间无法增加、无法存储、无法回收——只能更高效地分配。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时间分配框架。 个人CEO的时间应按"重要性-紧迫性"矩阵分配。AI可以辅助分类：将每项任务输入AI，让其评估重要性和紧迫性，生成建议的时间分配。理想的时间分配是：重要且紧迫（20%）、重要不紧迫（60%）、紧迫不重要（10%，尽量自动化）、不重要不紧迫（10%，尽量消除）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现在进入7.3 注意力经济：AI时代的专注力保卫战环节。
【衔接】
- 上部分我们讨论了个人战略管理：目标体系与资源配置的宏观背景
- 本部分深入探讨注意力经济：AI时代的专注力保卫战
- 请学生思考：注意力经济：AI时代的专注力保卫战与你当下的工作/学习有何关联？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在AI时代，信息的丰裕使注意力成为比时间更稀缺的资源。一个人的时间可能充足，但注意力可能已被碎片化信息消耗殆尽。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专注力保护策略。 第一，环境隔离：使用AI智能体处理消息和通知，仅在固定时间批量处理。第二，深度工作块：每天保留2-4个不受打扰的深度工作时段，期间关闭所有通知。第三，AI过滤：让AI智能体作为信息过滤器——只将有价值的信息推送给个人，其余自动归档或丢弃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诺贝尔经济学奖得主赫伯特·西蒙曾说："信息的丰富导致注意力的贫乏。"在AI时代，这一洞察更加深刻。AI既能是注意力的消耗者（不断推送信息），也能是注意力的保护者（过滤和代理处理信息）。关键在于个人CEO如何设计AI的角色——让AI成为注意力的守护者而非掠夺者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现在进入7.4 个人能力图谱：技能投资组合管理环节。
【衔接】
- 上部分我们讨论了个人战略管理：目标体系与资源配置的宏观背景
- 本部分深入探讨个人能力图谱：技能投资组合管理
- 请学生思考：个人能力图谱：技能投资组合管理与你当下的工作/学习有何关联？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CEO管理公司的资产组合，个人CEO管理自己的技能组合。在AI快速迭代的时代，技能的半衰期越来越短——今天的核心技能可能明天就被AI替代。因此，技能投资需要动态管理。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技能投资策略。 参考金融投资理论，技能投资也应分散化。建议的技能组合是：1-2项护城河技能（深度精通）、3-5项杠杆技能（熟练运用）、若干商品化技能（了解即可，交给AI）。定期（每季度）评估技能组合，根据AI能力演进调整投资重点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现在进入7.5 风险管理：AI辅助的个人风险识别与应对环节。
【衔接】
- 上部分我们讨论了个人战略管理：目标体系与资源配置的宏观背景
- 本部分深入探讨风险管理：AI辅助的个人风险识别与应对
- 请学生思考：风险管理：AI辅助的个人风险识别与应对与你当下的工作/学习有何关联？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CEO的重要职责之一是风险管理。个人CEO面临的 risks 可分为四类。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技能过时风险。 核心技能被AI替代。AI辅助管理方法：定期让AI评估自身技能被AI替代的概率和时间线，提前布局转型。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声誉风险。 社交媒体上的负面信息或AI生成内容引发的争议。AI辅助管理方法：AI智能体监控全网提及，及时发现负面信息并预警。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全职内容创作者的风险管理——AI智能体每周分析收入来源分布、监控社交媒体舆情、追踪健康数据趋势。当某平台流量突然下降时，AI自动分析原因并建议应对策略；当连续三天睡眠不足6小时时，AI提醒减少工作量。这种系统化的风险管理使个人经营更加稳健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个人OKR：AI辅助的目标设定与追踪
2. 时间资本管理：AI优化的时间分配策略
3. 注意力经济：AI时代的专注力保卫战
4. 个人能力图谱：技能投资组合管理
5. 风险管理：AI辅助的个人风险识别与应对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结合本章内容，思考个人战略管理：目标体系与资源配置对你个人发展的启示是什么？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个人战略管理：目标体系与资源配置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理解并掌握：个人OKR：AI辅助的目标设定与追踪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理解并掌握：时间资本管理：AI优化的时间分配策略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理解并掌握：注意力经济：AI时代的专注力保卫战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理解并掌握：个人能力图谱：技能投资组合管理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理解并掌握：风险管理：AI辅助的个人风险识别与应对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个人OKR：AI辅助的目标设定与追踪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时间资本管理：AI优化的时间分配策略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注意力经济：AI时代的专注力保卫战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个人能力图谱：技能投资组合管理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风险管理：AI辅助的个人风险识别与应对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个人OKR：AI辅助的目标设定与追踪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个人OKR：AI辅助的目标设定与追踪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个人OKR：AI辅助的目标设定与追踪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目标管理是CEO的首要职能。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在老板AI时代，个人需要像管理公司一样管理自己的目标——而OKR（Objectives and Key Results）是最适合个人的目标管理框架。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个人OKR设计。 OKR由目标（O）和关键结果（KR）组成。目标回答"我要去向哪里"，应当激励人心且方向明确；关键结果回答"如何知道我到了"，应当可量化且有时限。个人CEO通常设定年度OKR（3-5个O，每个O有2-4个KR）和季度OKR（年度OKR的分解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个人OKR：AI辅助的目标设定与追踪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AI辅助OKR设计的方法是：输入个人愿景和当前状态，AI帮助生成候选OKR；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然后通过结构化对话评估每个OKR的"挑战度-可行性"——好的OKR应当有70%的达成概率，太容易会失去激励效果，太难会导致放弃。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AI驱动的OKR追踪。 OKR的价值在于持续追踪而非一次性设定。AI可以自动化大部分追踪工作：连接日历和时间追踪工具计算各KR的实际投入、连接财务工具追踪收入类KR、连接社交媒体分析工具追踪影响力类KR。每周自动生成OKR进度仪表盘，标注风险项和需要调整的KR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自由职业设计师的季度OKR——O：建立可持续的设计咨询业务；KR1：签约3个长期客户（当前1个）；KR2：月收入达到3万元（当前1.5万元）；KR3：完成个人作品集网站并获取1000访问量。AI每周从项目管理工具提取客户进展、从财务应用提取收入数据、从网站分析工具提取访问数据，自动生成OKR进度报告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时间资本管理：AI优化的时间分配策略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时间资本管理：AI优化的时间分配策略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时间资本管理：AI优化的时间分配策略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时间是个体CEO最稀缺的资源。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与金钱不同，时间无法增加、无法存储、无法回收——只能更高效地分配。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时间审计。 时间管理的第一步是了解时间花在了哪里。连续两周的时间记录可以揭示真实的时间分配模式。AI分析时间记录后通常能发现"时间黑洞"——不知不觉消耗大量时间的低价值活动，如无目的的社交媒体浏览、过度准备而缺乏行动、低效会议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时间资本管理：AI优化的时间分配策略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时间分配框架。 个人CEO的时间应按"重要性-紧迫性"矩阵分配。AI可以辅助分类：将每项任务输入AI，让其评估重要性和紧迫性，生成建议的时间分配。理想的时间分配是：重要且紧迫（20%）、重要不紧迫（60%）、紧迫不重要（10%，尽量自动化）、不重要不紧迫（10%，尽量消除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AI优化的时间策略。 AI在三个层面优化时间使用。消除层面：AI自动化低价值任务，直接释放时间。压缩层面：AI加速高价值任务的执行——30分钟的文档撰写压缩到10分钟。扩展层面：AI使人能同时管理更多任务——通过智能体自动处理并行任务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注意力经济：AI时代的专注力保卫战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注意力经济：AI时代的专注力保卫战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注意力经济：AI时代的专注力保卫战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在AI时代，信息的丰裕使注意力成为比时间更稀缺的资源。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一个人的时间可能充足，但注意力可能已被碎片化信息消耗殆尽。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注意力流失诊断。 注意力流失的主要表现包括：深度工作时间缩短（连续专注不超过30分钟）、任务切换频繁（每小时切换5次以上任务）、信息焦虑（无法忍受未读消息通知）。AI可以辅助诊断——分析屏幕使用时间数据、日历切换频率、任务完成周期，量化注意力流失程度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注意力经济：AI时代的专注力保卫战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专注力保护策略。 第一，环境隔离：使用AI智能体处理消息和通知，仅在固定时间批量处理。第二，深度工作块：每天保留2-4个不受打扰的深度工作时段，期间关闭所有通知。第三，AI过滤：让AI智能体作为信息过滤器——只将有价值的信息推送给个人，其余自动归档或丢弃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诺贝尔经济学奖得主赫伯特·西蒙曾说："信息的丰富导致注意力的贫乏。"在AI时代，这一洞察更加深刻。AI既能是注意力的消耗者（不断推送信息），也能是注意力的保护者（过滤和代理处理信息）。关键在于个人CEO如何设计AI的角色——让AI成为注意力的守护者而非掠夺者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个人能力图谱：技能投资组合管理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个人能力图谱：技能投资组合管理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个人能力图谱：技能投资组合管理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CEO管理公司的资产组合，个人CEO管理自己的技能组合。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在AI快速迭代的时代，技能的半衰期越来越短——今天的核心技能可能明天就被AI替代。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因此，技能投资需要动态管理。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技能分类框架。 将个人技能分为三类。护城河技能：AI难以替代的深层能力——战略思维、人际共情、创造性判断、领域专精。这些是个人CEO的核心竞争力，应持续投入。杠杆技能：与AI协作放大效果的技能——提示工程、工作流设计、数据分析、内容创作。这些是AI时代的新杠杆，应积极发展。商品化技能：AI已能很好完成的技能——基础编程、翻译、排版。这些技能不应再投入大量精力，应交给AI处理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个人能力图谱：技能投资组合管理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技能投资策略。 参考金融投资理论，技能投资也应分散化。建议的技能组合是：1-2项护城河技能（深度精通）、3-5项杠杆技能（熟练运用）、若干商品化技能（了解即可，交给AI）。定期（每季度）评估技能组合，根据AI能力演进调整投资重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AI辅助技能学习。 AI不仅是被学习的对象，更是学习工具。AI可以生成个性化学习路径——根据当前技能水平和目标，推荐学习资源、设计练习项目、提供即时反馈。AI导师的优势是7×24小时可用、无限耐心、个性化定制，使"一人一师"成为可能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风险管理：AI辅助的个人风险识别与应对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风险管理：AI辅助的个人风险识别与应对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风险管理：AI辅助的个人风险识别与应对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CEO的重要职责之一是风险管理。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个人CEO面临的 risks 可分为四类。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收入风险。 收入来源单一或客户集中度过高。AI辅助管理方法：AI分析收入结构，计算客户集中度指标，当单一客户收入占比超过30%时发出预警。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风险管理：AI辅助的个人风险识别与应对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技能过时风险。 核心技能被AI替代。AI辅助管理方法：定期让AI评估自身技能被AI替代的概率和时间线，提前布局转型。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527048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健康风险。 过度工作导致身体或心理健康问题。AI辅助管理方法：连接健康设备数据，AI监控睡眠质量、运动量和压力指标，异常时提醒。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风险管理：AI辅助的个人风险识别与应对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声誉风险。 社交媒体上的负面信息或AI生成内容引发的争议。AI辅助管理方法：AI智能体监控全网提及，及时发现负面信息并预警。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全职内容创作者的风险管理——AI智能体每周分析收入来源分布、监控社交媒体舆情、追踪健康数据趋势。当某平台流量突然下降时，AI自动分析原因并建议应对策略；当连续三天睡眠不足6小时时，AI提醒减少工作量。这种系统化的风险管理使个人经营更加稳健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  个人战略管理：目标体系与资源配置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个人OKR：AI辅助的目标设定与追踪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时间资本管理：AI优化的时间分配策略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注意力经济：AI时代的专注力保卫战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个人能力图谱：技能投资组合管理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风险管理：AI辅助的个人风险识别与应对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结合本章内容，思考个人战略管理：目标体系与资源配置对你个人发展的启示是什么？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Bieńkowska A, Małecki J, Mathiesen-Ohman A, et al. Person-AI bidirectional fit: a proof-of-concept case study of 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Raisch S, Krakowski S. Artificial intelligence and management: the automation-augmentation paradox[J]. Academy of...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Krishnan N. AI agents: evolution, architecture, and real-world applications[J]. arXiv preprint arXiv:2503.12687, ...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7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个人战略管理：目标体系与资源配置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7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个人战略管理：目标体系与资源配置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7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个人战略管理：目标体系与资源配置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个人战略管理：目标体系与资源配置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