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【本章概述】
本节讲授第6章"AI创造力：内容生产与品牌构建"。本章涵盖：AI内容生产矩阵：文本、图像、视频、音频、个人IP定位与AI辅助品牌设计、AI驱动的社交媒体内容策略、从内容到产品：AI辅助的知识产品化、创造力伦理：原创性、版权与AI协作边界。
【教学建议】
- 用时建议：45-60分钟
- 先提问学生"你对AI赋能个人有怎样的理解？"引入话题
- 强调本章在全书的定位和与前后章节的关联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【教学提示】
- 逐条朗读学习目标，让学生对本章内容有整体预期
- 可追问学生最感兴趣的目标是哪一个，了解学生基础
- 目标应贯穿全章教学，在结尾处回顾是否全部达成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【教学流程】
按以下顺序展开本章：
1. AI内容生产矩阵：文本、图像、视频、音频
2. 个人IP定位与AI辅助品牌设计
3. AI驱动的社交媒体内容策略
4. 从内容到产品：AI辅助的知识产品化
5. 创造力伦理：原创性、版权与AI协作边界
建议每个部分用时约8-10分钟，留出5分钟讨论。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现在进入6.1 AI内容生产矩阵：文本、图像、视频、音频环节。
【衔接】
- 上部分我们讨论了AI创造力：内容生产与品牌构建的宏观背景
- 本部分深入探讨AI内容生产矩阵：文本、图像、视频、音频
- 请学生思考：AI内容生产矩阵：文本、图像、视频、音频与你当下的工作/学习有何关联？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在老板AI时代，内容生产能力是个人CEO的核心竞争力。无论是建立个人品牌、吸引客户、还是传递价值，都需要高质量的内容输出。AI使内容生产从"手工作坊"升级为"智能工厂"。
【互动提问】
- 你对这个观点是否认同？为什么？
- 有没有相关的个人经历或观察可以分享？
【教学节奏】
- 本页为第5/30页，用时约2-3分钟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图像内容生产。 扩散模型使图像生成达到商用级品质。对个人CEO而言，AI图像生成的价值场景包括：品牌视觉识别（logo、配色方案）、社交媒体配图（小红书封面、公众号头图）、演示文稿素材（信息图、概念图）、产品原型可视化。关键技能是精确的图像提示词编写和生成结果的筛选迭代。
【互动提问】
- 你对这个观点是否认同？为什么？
- 有没有相关的个人经历或观察可以分享？
【教学节奏】
- 本页为第6/30页，用时约2-3分钟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【表格讲解】
- 逐行解读表格内容，对比各行差异
- 标题行：内容类型 | AI成熟度 | 人工投入 | 个人CEO建议
- 引导学生关注关键对比维度
【互动】
- 请学生补充一行他们自己的案例或观察
- 讨论：哪种情况最符合你的现状？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跨模态内容生产。 最高效的内容策略是"一次创作，多模态分发"。一篇深度文章可以同时转化为：播客音频版、社交媒体图文摘要、短视频脚本、演示文稿。AI可以自动完成大部分转化工作，使同一内容的传播面最大化。
【互动提问】
- 你对这个观点是否认同？为什么？
- 有没有相关的个人经历或观察可以分享？
【教学节奏】
- 本页为第8/30页，用时约2-3分钟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现在进入6.2 个人IP定位与AI辅助品牌设计环节。
【衔接】
- 上部分我们讨论了AI创造力：内容生产与品牌构建的宏观背景
- 本部分深入探讨个人IP定位与AI辅助品牌设计
- 请学生思考：个人IP定位与AI辅助品牌设计与你当下的工作/学习有何关联？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个人IP（Intellectual Property）是个人CEO的核心资产。在信息过载的时代，鲜明的个人品牌是区别于AI生成内容的关键——人们追随的是"人"，不是"机器"。
【互动提问】
- 你对这个观点是否认同？为什么？
- 有没有相关的个人经历或观察可以分享？
【教学节奏】
- 本页为第10/30页，用时约2-3分钟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AI辅助品牌设计。 品牌视觉系统包括logo、配色、字体、版式。AI工具可以快速生成多套品牌方案供选择——MidJourney生成logo概念、Canva AI完成品牌应用设计、AI配色工具提供专业色彩方案。关键是在AI生成的基础上进行人工筛选和一致性维护，确保品牌识别的统一性。
【互动提问】
- 你对这个观点是否认同？为什么？
- 有没有相关的个人经历或观察可以分享？
【教学节奏】
- 本页为第11/30页，用时约2-3分钟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现在进入6.3 AI驱动的社交媒体内容策略环节。
【衔接】
- 上部分我们讨论了AI创造力：内容生产与品牌构建的宏观背景
- 本部分深入探讨AI驱动的社交媒体内容策略
- 请学生思考：AI驱动的社交媒体内容策略与你当下的工作/学习有何关联？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社交媒体是个人CEO触达受众的主要渠道。AI使一个人就能运营多平台内容矩阵成为可能。
【互动提问】
- 你对这个观点是否认同？为什么？
- 有没有相关的个人经历或观察可以分享？
【教学节奏】
- 本页为第13/30页，用时约2-3分钟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AI辅助内容生产流程。 标准化的AI内容生产流程包括：选题（AI监控热点和趋势，生成选题建议）→大纲（AI生成内容框架）→初稿（AI撰写或辅助撰写）→优化（AI检查语法、优化标题、调整结构）→适配（AI将内容转化为各平台格式）→发布（AI或自动化工具定时分发）。
【互动提问】
- 你对这个观点是否认同？为什么？
- 有没有相关的个人经历或观察可以分享？
【教学节奏】
- 本页为第14/30页，用时约2-3分钟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【案例讲解】
一位财经领域的独立创作者，利用AI内容矩阵每周产出：2篇公众号深度文章、5条小红书图文、3条抖音短视频脚本、7条微博快评。AI负责资料收集、初稿撰写和格式适配，人工负责观点注入和最终审核。月度内容产出量提升了4倍，粉丝增长率从月均5%提升到15%。
【教学要点】
- 这是实战案例，用于佐证前文论述
- 请学生分析案例中的可复制经验
【讨论】
- 该案例给你的最大启发是什么？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现在进入6.4 从内容到产品：AI辅助的知识产品化环节。
【衔接】
- 上部分我们讨论了AI创造力：内容生产与品牌构建的宏观背景
- 本部分深入探讨从内容到产品：AI辅助的知识产品化
- 请学生思考：从内容到产品：AI辅助的知识产品化与你当下的工作/学习有何关联？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内容是流量入口，产品是变现路径。个人CEO需要将内容能力转化为可销售的产品——课程、电子书、模板、工具、咨询服务。
【互动提问】
- 你对这个观点是否认同？为什么？
- 有没有相关的个人经历或观察可以分享？
【教学节奏】
- 本页为第17/30页，用时约2-3分钟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产品类型与AI辅助。 不同类型的知识产品有不同的AI辅助方式。在线课程：AI辅助课程结构设计、讲义撰写、字幕生成、课后答疑自动化。电子书/报告：AI辅助内容结构化、文字润色、排版设计。模板/工具：AI辅助模板设计、使用说明撰写。咨询服务：AI辅助前期调研、方案生成、数据分析。
【互动提问】
- 你对这个观点是否认同？为什么？
- 有没有相关的个人经历或观察可以分享？
【教学节奏】
- 本页为第18/30页，用时约2-3分钟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【过渡】
现在进入6.5 创造力伦理：原创性、版权与AI协作边界环节。
【衔接】
- 上部分我们讨论了AI创造力：内容生产与品牌构建的宏观背景
- 本部分深入探讨创造力伦理：原创性、版权与AI协作边界
- 请学生思考：创造力伦理：原创性、版权与AI协作边界与你当下的工作/学习有何关联？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AI辅助创作带来前所未有的生产力，也带来了伦理和法律挑战。个人CEO需要建立清晰的AI协作伦理框架。
【互动提问】
- 你对这个观点是否认同？为什么？
- 有没有相关的个人经历或观察可以分享？
【教学节奏】
- 本页为第20/30页，用时约2-3分钟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【讲稿要点】
版权风险。 AI生成内容可能涉及两类版权风险：一是训练数据中的版权内容可能被AI"记忆"并输出，二是AI生成内容的版权归属尚无定论。防范措施包括：使用承诺 indemnification 的AI工具、对AI输出进行原创性检测、避免直接发布未经修改的AI生成内容。
【互动提问】
- 你对这个观点是否认同？为什么？
- 有没有相关的个人经历或观察可以分享？
【教学节奏】
- 本页为第21/30页，用时约2-3分钟
- 先朗读要点，再展开解释，最后提问互动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【知识卡片讲解】
AI协作的"三明治模型"——人（上层创意）→AI（中层执行）→人（下层审核）。上层人的创意定义方向和独特性，中层AI负责高效执行，下层人的审核确保质量和真实性。这一模型平衡了效率与原创性，是个人CEO使用AI进行内容创作的最佳实践。
【教学要点】
- 这是理论延伸，用于佐证前文论述
- 请学生记录关键概念，课后深入阅读原文
【讨论】
- 该概念给你的最大启发是什么？
- 你能否举出类似的例子？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【课堂总结】
本章核心要点回顾：
1. AI内容生产矩阵：文本、图像、视频、音频
2. 个人IP定位与AI辅助品牌设计
3. AI驱动的社交媒体内容策略
4. 从内容到产品：AI辅助的知识产品化
5. 创造力伦理：原创性、版权与AI协作边界
【回顾目标】
- 对照开场的学习目标，逐条确认达成情况
- 请学生分享最受启发的知识点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【讨论引导】
- 给出4道讨论题，每位学生选1-2道准备
- 时间安排：个人思考2分钟 → 小组讨论5分钟 → 全班分享8分钟
讨论题：
Q1: 结合本章内容，思考AI创造力：内容生产与品牌构建对你个人发展的启示是什么？
Q2: 本章提到的CEO-AI框架五个维度中，你认为哪个维度对你当前最重要？为什么？
Q3: 尝试用本章介绍的方法，规划你未来一个月的AI工具学习和实践计划。
Q4: 本章案例中哪个最让你印象深刻？你从中获得了什么可执行的行动项？
【教师引导】
- 鼓励不同观点碰撞
- 引导学生将讨论与自身经验结合
- 适时总结并关联到章节核心论点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【课后任务】
- 布置学生在本周内完成行动清单中的至少3项
- 下次课前抽查完成情况，邀请1-2位学生分享实践心得
- 鼓励学生建立"老板AI"实践日志，持续记录AI赋能成长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【文献说明】
- 本章共引用3篇参考文献
- 建议学生课后阅读2-3篇核心文献，深化理解
- 可布置文献阅读报告作为拓展作业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【结课】
- 感谢学生参与
- 鼓励课后继续思考和实践
- 预告下一章内容，激发学习期待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【补充页】
- 本页为章节标识补充页
- 可用于课堂过渡或休息间隔
- 无需过多讲解，可作为章节回顾的视觉提示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731520"/>
            <a:ext cx="2286000" cy="2286000"/>
          </a:xfrm>
          <a:prstGeom prst="ellipse">
            <a:avLst/>
          </a:prstGeom>
          <a:solidFill>
            <a:srgbClr val="3B4990">
              <a:alpha val="5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7498080" y="2926080"/>
            <a:ext cx="1371600" cy="1371600"/>
          </a:xfrm>
          <a:prstGeom prst="ellipse">
            <a:avLst/>
          </a:prstGeom>
          <a:solidFill>
            <a:srgbClr val="F4B41A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188720"/>
            <a:ext cx="6400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spc="600" kern="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章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731520" y="1828800"/>
            <a:ext cx="731520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AI创造力：内容生产与品牌构建</a:t>
            </a:r>
            <a:endParaRPr lang="en-US" sz="3800" dirty="0"/>
          </a:p>
        </p:txBody>
      </p:sp>
      <p:sp>
        <p:nvSpPr>
          <p:cNvPr id="7" name="Shape 5"/>
          <p:cNvSpPr/>
          <p:nvPr/>
        </p:nvSpPr>
        <p:spPr>
          <a:xfrm>
            <a:off x="731520" y="347472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37490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31520" y="4206240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祝刚  著 |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理解并掌握：AI内容生产矩阵：文本、图像、视频、音频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理解并掌握：个人IP定位与AI辅助品牌设计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理解并掌握：AI驱动的社交媒体内容策略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理解并掌握：从内容到产品：AI辅助的知识产品化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▸"/>
            </a:pPr>
            <a:r>
              <a:rPr lang="en-US" sz="15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理解并掌握：创造力伦理：原创性、版权与AI协作边界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457200" y="438912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4480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学完本章后，你将能够运用CEO-AI框架指导个人AI赋能实践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本章目录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AI内容生产矩阵：文本、图像、视频、音频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个人IP定位与AI辅助品牌设计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AI驱动的社交媒体内容策略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从内容到产品：AI辅助的知识产品化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Font typeface="+mj-lt"/>
              <a:buAutoNum type="arabicPeriod" startAt="1"/>
            </a:pPr>
            <a:r>
              <a:rPr lang="en-US" sz="16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创造力伦理：原创性、版权与AI协作边界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1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AI内容生产矩阵：文本、图像、视频、音频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6.1 AI内容生产矩阵：文本、图像、视频、音频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AI内容生产矩阵：文本、图像、视频、音频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在老板AI时代，内容生产能力是个人CEO的核心竞争力。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无论是建立个人品牌、吸引客户、还是传递价值，都需要高质量的内容输出。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AI使内容生产从"手工作坊"升级为"智能工厂"。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210312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文本内容生产。 大语言模型已能胜任绝大多数文本创作场景。按内容类型，可分为信息型内容（资讯摘要、行业报告）、说服型内容（营销文案、提案方案）、叙事型内容（故事、案例）和交互型内容（对话脚本、问答）。AI在信息型和说服型内容上表现优异，在叙事型内容上需要人提供核心创意和情感共鸣点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AI内容生产矩阵：文本、图像、视频、音频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图像内容生产。 扩散模型使图像生成达到商用级品质。对个人CEO而言，AI图像生成的价值场景包括：品牌视觉识别（logo、配色方案）、社交媒体配图（小红书封面、公众号头图）、演示文稿素材（信息图、概念图）、产品原型可视化。关键技能是精确的图像提示词编写和生成结果的筛选迭代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视频与音频内容。 AI视频生成正在从实验走向实用——从简单的图文动画到复杂的场景生成。AI音频生成已非常成熟——语音合成、音乐生成、播客制作。对个人CEO而言，音频内容的门槛最低且通勤场景利用率高，建议优先布局播客或音频课程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AI内容生产矩阵：文本、图像、视频、音频</a:t>
            </a:r>
            <a:endParaRPr lang="en-US" sz="2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09728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AI成熟度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人工投入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个人CEO建议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文本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审核修改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核心内容通道，优先投入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图像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提示词+筛选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品牌视觉标配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音频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脚本撰写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低门槛高价值，建议布局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2FA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中-高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导演+剪辑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1A1A2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逐步投入，关注工具迭代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8C5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4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9" name="Text 5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AI内容生产矩阵：文本、图像、视频、音频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跨模态内容生产。 最高效的内容策略是"一次创作，多模态分发"。一篇深度文章可以同时转化为：播客音频版、社交媒体图文摘要、短视频脚本、演示文稿。AI可以自动完成大部分转化工作，使同一内容的传播面最大化。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2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个人IP定位与AI辅助品牌设计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6.2 个人IP定位与AI辅助品牌设计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个人IP定位与AI辅助品牌设计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个人IP（Intellectual Property）是个人CEO的核心资产。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在信息过载的时代，鲜明的个人品牌是区别于AI生成内容的关键——人们追随的是"人"，不是"机器"。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IP定位方法论。 有效定位需要找到三个圆的交集：你擅长什么（能力）、你热爱什么（热情）、市场需要什么（需求）。AI可以辅助定位分析——分析竞品IP的定位差异、识别市场空白、评估定位的可持续性。定位公式建议为"领域+角色+特色"：如"AI领域的方法论布道者"、"财税领域的通俗化翻译官"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个人IP定位与AI辅助品牌设计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AI辅助品牌设计。 品牌视觉系统包括logo、配色、字体、版式。AI工具可以快速生成多套品牌方案供选择——MidJourney生成logo概念、Canva AI完成品牌应用设计、AI配色工具提供专业色彩方案。关键是在AI生成的基础上进行人工筛选和一致性维护，确保品牌识别的统一性。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品牌声音设计。 品牌不仅是视觉，还有"声音"——文字风格、语气调性、表达习惯。AI可以基于个人过往的内容分析品牌声音特征，并生成品牌声音指南，确保在不同平台和不同AI辅助创作时保持一致的风格。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3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AI驱动的社交媒体内容策略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6.3 AI驱动的社交媒体内容策略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AI驱动的社交媒体内容策略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社交媒体是个人CEO触达受众的主要渠道。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AI使一个人就能运营多平台内容矩阵成为可能。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内容矩阵设计。 不同平台有不同的内容偏好和用户画像。微信公众号适合深度长文，小红书适合图文种草，抖音适合短视频，知乎适合专业问答，LinkedIn适合职场内容。AI可以辅助内容矩阵设计——分析各平台的内容趋势、生成平台适配版本、优化发布时间和频率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AI驱动的社交媒体内容策略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AI辅助内容生产流程。 标准化的AI内容生产流程包括：选题（AI监控热点和趋势，生成选题建议）→大纲（AI生成内容框架）→初稿（AI撰写或辅助撰写）→优化（AI检查语法、优化标题、调整结构）→适配（AI将内容转化为各平台格式）→发布（AI或自动化工具定时分发）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内容质量与原创性平衡。 AI生成内容的最大风险是同质化和缺乏个性。解决方案是在流程中设置"人工注入点"——在选题阶段注入个人观点，在初稿阶段注入个人案例和经验，在优化阶段注入个人语气和风格。AI是生产力工具，但内容的"灵魂"必须来自人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位财经领域的独立创作者，利用AI内容矩阵每周产出：2篇公众号深度文章、5条小红书图文、3条抖音短视频脚本、7条微博快评。AI负责资料收集、初稿撰写和格式适配，人工负责观点注入和最终审核。月度内容产出量提升了4倍，粉丝增长率从月均5%提升到15%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4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从内容到产品：AI辅助的知识产品化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6.4 从内容到产品：AI辅助的知识产品化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从内容到产品：AI辅助的知识产品化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内容是流量入口，产品是变现路径。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个人CEO需要将内容能力转化为可销售的产品——课程、电子书、模板、工具、咨询服务。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产品化路径。 知识产品化通常经历四个阶段：积累（持续输出内容，积累受众和知识）→验证（通过内容反馈验证市场需求）→封装（将知识结构化为产品形态）→迭代（根据用户反馈持续优化产品）。AI在每个阶段都能加速——分析内容数据识别高需求话题、辅助课程大纲设计、生成产品文案和营销材料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从内容到产品：AI辅助的知识产品化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产品类型与AI辅助。 不同类型的知识产品有不同的AI辅助方式。在线课程：AI辅助课程结构设计、讲义撰写、字幕生成、课后答疑自动化。电子书/报告：AI辅助内容结构化、文字润色、排版设计。模板/工具：AI辅助模板设计、使用说明撰写。咨询服务：AI辅助前期调研、方案生成、数据分析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定价与变现策略。 AI可以辅助定价决策——分析竞品价格、评估目标客户支付意愿、推算最优定价。常见的个人知识产品变现模式包括：免费引流+付费深耕（免费内容吸引流量，付费产品实现变现）、订阅制（按月/年收费提供持续价值）、一次性购买（单次付费获取产品）、阶梯定价（不同功能层级不同价格）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3657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spc="400" kern="0" dirty="0">
                <a:solidFill>
                  <a:srgbClr val="F4B4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5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731520" y="21031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创造力伦理：原创性、版权与AI协作边界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2918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6.5 创造力伦理：原创性、版权与AI协作边界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创造力伦理：原创性、版权与AI协作边界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868680" y="1097280"/>
            <a:ext cx="781812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AI辅助创作带来前所未有的生产力，也带来了伦理和法律挑战。</a:t>
            </a:r>
            <a:endParaRPr lang="en-US" sz="1300" dirty="0"/>
          </a:p>
          <a:p>
            <a:pPr marL="342900" indent="-342900">
              <a:spcAft>
                <a:spcPts val="400"/>
              </a:spcAft>
              <a:buSzPct val="100000"/>
              <a:buChar char="▸"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个人CEO需要建立清晰的AI协作伦理框架。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828800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原创性边界。 AI生成的内容是否算"原创"？目前的共识是：AI是工具，使用AI创作的人是作者，但需要透明披露AI的参与程度。最佳实践是"AI辅助，人工主导"——AI提供素材和初稿，人工提供创意和判断，最终成品体现人的思想和风格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320040"/>
            <a:ext cx="457200" cy="457200"/>
          </a:xfrm>
          <a:prstGeom prst="ellipse">
            <a:avLst/>
          </a:prstGeom>
          <a:solidFill>
            <a:srgbClr val="1E2761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32004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97280" y="274320"/>
            <a:ext cx="7589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创造力伦理：原创性、版权与AI协作边界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051560"/>
            <a:ext cx="54864" cy="347472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7" name="Text 5"/>
          <p:cNvSpPr/>
          <p:nvPr/>
        </p:nvSpPr>
        <p:spPr>
          <a:xfrm>
            <a:off x="731520" y="1097280"/>
            <a:ext cx="7955280" cy="7406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版权风险。 AI生成内容可能涉及两类版权风险：一是训练数据中的版权内容可能被AI"记忆"并输出，二是AI生成内容的版权归属尚无定论。防范措施包括：使用承诺 indemnification 的AI工具、对AI输出进行原创性检测、避免直接发布未经修改的AI生成内容。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31520" y="1929384"/>
            <a:ext cx="7955280" cy="5394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透明度原则。 向受众披露AI的使用程度是建立信任的基础。这不意味着每篇文章都要标注"本文由AI辅助撰写"，而是保持内容真实性——不虚构经历、不编造数据、不模仿他人风格。AI是放大器，放大的是真实的人。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828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"</a:t>
            </a:r>
            <a:endParaRPr lang="en-US" sz="8000" dirty="0"/>
          </a:p>
        </p:txBody>
      </p:sp>
      <p:sp>
        <p:nvSpPr>
          <p:cNvPr id="3" name="Shape 1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645920"/>
            <a:ext cx="1463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" y="2194560"/>
            <a:ext cx="7680960" cy="2286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5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协作的"三明治模型"——人（上层创意）→AI（中层执行）→人（下层审核）。上层人的创意定义方向和独特性，中层AI负责高效执行，下层人的审核确保质量和真实性。这一模型平衡了效率与原创性，是个人CEO使用AI进行内容创作的最佳实践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57200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5"/>
          <p:cNvSpPr/>
          <p:nvPr/>
        </p:nvSpPr>
        <p:spPr>
          <a:xfrm>
            <a:off x="457200" y="475488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第6章  AI创造力：内容生产与品牌构建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8229600" y="475488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365760"/>
            <a:ext cx="7315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本章要点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100584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914400" y="1371600"/>
            <a:ext cx="73152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AI内容生产矩阵：文本、图像、视频、音频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个人IP定位与AI辅助品牌设计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AI驱动的社交媒体内容策略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从内容到产品：AI辅助的知识产品化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▸"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创造力伦理：原创性、版权与AI协作边界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731520" y="4572000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思考与讨论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097280"/>
            <a:ext cx="365760" cy="365760"/>
          </a:xfrm>
          <a:prstGeom prst="ellipse">
            <a:avLst/>
          </a:prstGeom>
          <a:solidFill>
            <a:srgbClr val="F4B41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D1B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?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772400" cy="2926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Q1. 结合本章内容，思考AI创造力：内容生产与品牌构建对你个人发展的启示是什么？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Q2. 本章提到的CEO-AI框架五个维度中，你认为哪个维度对你当前最重要？为什么？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Q3. 尝试用本章介绍的方法，规划你未来一个月的AI工具学习和实践计划。</a:t>
            </a:r>
            <a:endParaRPr lang="en-US" sz="1400" dirty="0"/>
          </a:p>
          <a:p>
            <a:pPr indent="0" marL="0">
              <a:spcAft>
                <a:spcPts val="1200"/>
              </a:spcAft>
              <a:buNone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Q4. 本章案例中哪个最让你印象深刻？你从中获得了什么可执行的行动项？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57200" y="4480560"/>
            <a:ext cx="82296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457200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i="1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将思考结果记录在你的个人知识管理系统中，用AI辅助深化分析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本章行动清单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31520" y="109728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回顾本章核心概念，用自己的话撰写一段100字的总结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选择一个本章提到的AI工具，本周内完成首次使用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用CEO-AI框架分析你当前的一个工作场景，识别AI赋能机会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在个人知识库中创建"老板AI"标签，归档本章学习笔记</a:t>
            </a:r>
            <a:endParaRPr lang="en-US" sz="1400" dirty="0"/>
          </a:p>
          <a:p>
            <a:pPr marL="342900" indent="-342900">
              <a:spcAft>
                <a:spcPts val="1000"/>
              </a:spcAft>
              <a:buSzPct val="100000"/>
              <a:buChar char="☐"/>
            </a:pPr>
            <a:r>
              <a:rPr lang="en-US" sz="1400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与一位朋友或同事分享本章的一个核心观点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B4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参考文献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18288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Yang T, Kim E, Xu Z, et al. Trace-aware workflows for co-creating branded content with generative AI[J]. arXiv pr...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Rastogi R, Jain R. Evaluating automation in AI content generation: role of human creativity in the workflow[J]. I...</a:t>
            </a:r>
            <a:endParaRPr lang="en-US" sz="11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Gozalo-Brizuela R, Garrido-Merchán E C. A survey of generative AI applications[J]. arXiv preprint arXiv:2306.0278...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11680"/>
            <a:ext cx="9144000" cy="36576"/>
          </a:xfrm>
          <a:prstGeom prst="rect">
            <a:avLst/>
          </a:prstGeom>
          <a:solidFill>
            <a:srgbClr val="F4B41A"/>
          </a:solidFill>
          <a:ln/>
        </p:spPr>
      </p:sp>
      <p:sp>
        <p:nvSpPr>
          <p:cNvPr id="3" name="Text 1"/>
          <p:cNvSpPr/>
          <p:nvPr/>
        </p:nvSpPr>
        <p:spPr>
          <a:xfrm>
            <a:off x="1828800" y="2286000"/>
            <a:ext cx="5486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1828800" y="32004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&amp; Discussion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0" y="39319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老板AI——每个人都是自己的CEO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6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AI创造力：内容生产与品牌构建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6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AI创造力：内容生产与品牌构建</a:t>
            </a:r>
            <a:endParaRPr lang="en-US" sz="14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3" name="Shape 1"/>
          <p:cNvSpPr/>
          <p:nvPr/>
        </p:nvSpPr>
        <p:spPr>
          <a:xfrm>
            <a:off x="3200400" y="1371600"/>
            <a:ext cx="2743200" cy="2743200"/>
          </a:xfrm>
          <a:prstGeom prst="ellipse">
            <a:avLst/>
          </a:prstGeom>
          <a:solidFill>
            <a:srgbClr val="EDF2FA"/>
          </a:solidFill>
          <a:ln/>
        </p:spPr>
      </p:sp>
      <p:sp>
        <p:nvSpPr>
          <p:cNvPr id="4" name="Shape 2"/>
          <p:cNvSpPr/>
          <p:nvPr/>
        </p:nvSpPr>
        <p:spPr>
          <a:xfrm>
            <a:off x="3657600" y="1828800"/>
            <a:ext cx="1828800" cy="1828800"/>
          </a:xfrm>
          <a:prstGeom prst="ellipse">
            <a:avLst/>
          </a:prstGeom>
          <a:solidFill>
            <a:srgbClr val="CADCFC"/>
          </a:solidFill>
          <a:ln/>
        </p:spPr>
      </p:sp>
      <p:sp>
        <p:nvSpPr>
          <p:cNvPr id="5" name="Text 3"/>
          <p:cNvSpPr/>
          <p:nvPr/>
        </p:nvSpPr>
        <p:spPr>
          <a:xfrm>
            <a:off x="1828800" y="21031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76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6 章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1828800" y="265176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3B49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AI创造力：内容生产与品牌构建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第6章 AI创造力：内容生产与品牌构建</dc:title>
  <dc:subject>PptxGenJS Presentation</dc:subject>
  <dc:creator>祝刚</dc:creator>
  <cp:lastModifiedBy>祝刚</cp:lastModifiedBy>
  <cp:revision>1</cp:revision>
  <dcterms:created xsi:type="dcterms:W3CDTF">2026-07-28T23:38:27Z</dcterms:created>
  <dcterms:modified xsi:type="dcterms:W3CDTF">2026-07-28T23:38:27Z</dcterms:modified>
</cp:coreProperties>
</file>