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【本章概述】
本节讲授第5章"AI生产力：个人工作流自动化设计"。本章涵盖：个人工作流诊断与重构、AI工具链设计：从单点工具到系统化流程、RPA+AI：重复性任务的自动化方案、个人知识管理系统（PKM）的AI化构建、效率度量：个人生产力的量化与优化。
【教学建议】
- 用时建议：45-60分钟
- 先提问学生"你对AI赋能个人有怎样的理解？"引入话题
- 强调本章在全书的定位和与前后章节的关联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【教学提示】
- 逐条朗读学习目标，让学生对本章内容有整体预期
- 可追问学生最感兴趣的目标是哪一个，了解学生基础
- 目标应贯穿全章教学，在结尾处回顾是否全部达成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【教学流程】
按以下顺序展开本章：
1. 个人工作流诊断与重构
2. AI工具链设计：从单点工具到系统化流程
3. RPA+AI：重复性任务的自动化方案
4. 个人知识管理系统（PKM）的AI化构建
5. 效率度量：个人生产力的量化与优化
建议每个部分用时约8-10分钟，留出5分钟讨论。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现在进入5.1 个人工作流诊断与重构环节。
【衔接】
- 上部分我们讨论了AI生产力：个人工作流自动化设计的宏观背景
- 本部分深入探讨个人工作流诊断与重构
- 请学生思考：个人工作流诊断与重构与你当下的工作/学习有何关联？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工作流（Workflow）是任务从输入到产出的完整路径。个人CEO与打工人的关键差异之一，就在于是否有意识地对工作流进行设计和管理。
【互动提问】
- 你对这个观点是否认同？为什么？
- 有没有相关的个人经历或观察可以分享？
【教学节奏】
- 本页为第5/30页，用时约2-3分钟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AI可以辅助诊断：将时间记录数据输入AI，让其分析时间分配模式、识别效率瓶颈、提出优化建议。常见的发现包括：过多的上下文切换（任务间频繁切换导致注意力损耗）、低价值活动占比过高（行政事务挤占核心工作时间）、缺乏批量处理（相似任务分散执行）。
【互动提问】
- 你对这个观点是否认同？为什么？
- 有没有相关的个人经历或观察可以分享？
【教学节奏】
- 本页为第6/30页，用时约2-3分钟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现在进入5.2 AI工具链设计：从单点工具到系统化流程环节。
【衔接】
- 上部分我们讨论了AI生产力：个人工作流自动化设计的宏观背景
- 本部分深入探讨AI工具链设计：从单点工具到系统化流程
- 请学生思考：AI工具链设计：从单点工具到系统化流程与你当下的工作/学习有何关联？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单点AI工具解决的是单个任务效率问题，系统化的AI工具链解决的是端到端流程效率问题。个人CEO需要从"使用AI工具"升级为"设计AI系统"。
【互动提问】
- 你对这个观点是否认同？为什么？
- 有没有相关的个人经历或观察可以分享？
【教学节奏】
- 本页为第8/30页，用时约2-3分钟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集成与自动化。 工具链的核心挑战是集成——不同AI工具之间如何传递数据。解决方案有三种。API集成：通过编程接口连接工具，最灵活但需要技术能力。自动化平台：使用Zapier、Make、n8n等无代码平台连接工具，适合非技术用户。AI智能体编排：使用AI智能体作为"中间人"，自动在不同工具间传递...
【互动提问】
- 你对这个观点是否认同？为什么？
- 有没有相关的个人经历或观察可以分享？
【教学节奏】
- 本页为第9/30页，用时约2-3分钟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【案例讲解】
一位独立开发者的AI工具链——GitHub Copilot辅助编码，ChatGPT处理客户沟通，n8n自动化部署流程，Notion AI管理项目文档。工具链的运作方式：客户提出需求→ChatGPT生成需求文档→存入Notion→GitHub Copilot辅助开发→n8n自动测试和部署→ChatGPT生成更新通知发送给客户。整个流程人工参与从8小时降至2小时。
【教学要点】
- 这是实战案例，用于佐证前文论述
- 请学生分析案例中的可复制经验
【讨论】
- 该案例给你的最大启发是什么？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工具链健康度评估。 定期评估工具链的效率和成本：每月计算工具链总成本（订阅费+API调用费）、总节省时间、产出质量变化。当工具链月成本超过节省时间的人力价值时，需要优化或精简。
【互动提问】
- 你对这个观点是否认同？为什么？
- 有没有相关的个人经历或观察可以分享？
【教学节奏】
- 本页为第11/30页，用时约2-3分钟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现在进入5.3 RPA+AI：重复性任务的自动化方案环节。
【衔接】
- 上部分我们讨论了AI生产力：个人工作流自动化设计的宏观背景
- 本部分深入探讨RPA+AI：重复性任务的自动化方案
- 请学生思考：RPA+AI：重复性任务的自动化方案与你当下的工作/学习有何关联？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RPA（Robotic Process Automation，机器人流程自动化）与AI的结合，使个人也能实现企业级的流程自动化。
【互动提问】
- 你对这个观点是否认同？为什么？
- 有没有相关的个人经历或观察可以分享？
【教学节奏】
- 本页为第13/30页，用时约2-3分钟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自动化层级。 根据复杂度，自动化分为四个层级。L1脚本自动化：简单的脚本执行固定操作，如定时备份数据。L2规则自动化：基于条件触发操作，如收到特定邮件时自动创建任务。L3 AI增强自动化：AI参与判断和处理，如AI阅读邮件内容并分类。L4智能体自动化：AI智能体自主规划和执行多步骤任务，如AI...
【互动提问】
- 你对这个观点是否认同？为什么？
- 有没有相关的个人经历或观察可以分享？
【教学节奏】
- 本页为第14/30页，用时约2-3分钟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【表格讲解】
- 逐行解读表格内容，对比各行差异
- 标题行：层级 | 技术要求 | 自动化覆盖 | 典型场景
- 引导学生关注关键对比维度
【互动】
- 请学生补充一行他们自己的案例或观察
- 讨论：哪种情况最符合你的现状？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现在进入5.4 个人知识管理系统（PKM）的AI化构建环节。
【衔接】
- 上部分我们讨论了AI生产力：个人工作流自动化设计的宏观背景
- 本部分深入探讨个人知识管理系统（PKM）的AI化构建
- 请学生思考：个人知识管理系统（PKM）的AI化构建与你当下的工作/学习有何关联？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知识管理是个人CEO的核心竞争力。在信息爆炸时代，"知道在哪里找到知识"比"记住知识"更重要，而AI使知识管理从被动存储升级为主动整理和智能检索。
【互动提问】
- 你对这个观点是否认同？为什么？
- 有没有相关的个人经历或观察可以分享？
【教学节奏】
- 本页为第17/30页，用时约2-3分钟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AI化的PKM。 AI在每个环节都能显著提升效率。采集环节：AI智能体自动监控信息源（RSS、社交媒体、学术数据库），筛选与个人关注领域相关的内容。整理环节：AI自动对收集的信息进行分类、打标签、生成摘要、提取关键概念，建立知识间的关联。检索环节：AI支持自然语言检索——不再依赖关键词匹配，而...
【互动提问】
- 你对这个观点是否认同？为什么？
- 有没有相关的个人经历或观察可以分享？
【教学节奏】
- 本页为第18/30页，用时约2-3分钟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现在进入5.5 效率度量：个人生产力的量化与优化环节。
【衔接】
- 上部分我们讨论了AI生产力：个人工作流自动化设计的宏观背景
- 本部分深入探讨效率度量：个人生产力的量化与优化
- 请学生思考：效率度量：个人生产力的量化与优化与你当下的工作/学习有何关联？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"无法度量就无法管理。"个人CEO需要对生产力进行量化，才能持续优化。
【互动提问】
- 你对这个观点是否认同？为什么？
- 有没有相关的个人经历或观察可以分享？
【教学节奏】
- 本页为第20/30页，用时约2-3分钟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AI辅助度量。 AI可以自动采集和计算大部分生产力指标。通过时间追踪工具的数据，AI生成每周生产力报告——时间分配饼图、效率趋势折线图、AI使用率柱状图。更重要的是，AI能识别效率瓶颈和改进机会——"本周会议时间占比上升15%，建议将两个例会改为异步沟通"。
【互动提问】
- 你对这个观点是否认同？为什么？
- 有没有相关的个人经历或观察可以分享？
【教学节奏】
- 本页为第21/30页，用时约2-3分钟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【知识卡片讲解】
个人生产力的本质不是"做更多的事"，而是"用更少的时间创造更大的价值"。AI赋能下，个人生产力的提升路径从"延长工作时间"转向"提高单位时间价值密度"——通过AI自动化低价值任务、增强高价值任务的执行效率、扩展个人能处理的任务范围。
【教学要点】
- 这是理论延伸，用于佐证前文论述
- 请学生记录关键概念，课后深入阅读原文
【讨论】
- 该概念给你的最大启发是什么？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【课堂总结】
本章核心要点回顾：
1. 个人工作流诊断与重构
2. AI工具链设计：从单点工具到系统化流程
3. RPA+AI：重复性任务的自动化方案
4. 个人知识管理系统（PKM）的AI化构建
5. 效率度量：个人生产力的量化与优化
【回顾目标】
- 对照开场的学习目标，逐条确认达成情况
- 请学生分享最受启发的知识点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【讨论引导】
- 给出4道讨论题，每位学生选1-2道准备
- 时间安排：个人思考2分钟 → 小组讨论5分钟 → 全班分享8分钟
讨论题：
Q1: 结合本章内容，思考AI生产力：个人工作流自动化设计对你个人发展的启示是什么？
Q2: 本章提到的CEO-AI框架五个维度中，你认为哪个维度对你当前最重要？为什么？
Q3: 尝试用本章介绍的方法，规划你未来一个月的AI工具学习和实践计划。
Q4: 本章案例中哪个最让你印象深刻？你从中获得了什么可执行的行动项？
【教师引导】
- 鼓励不同观点碰撞
- 引导学生将讨论与自身经验结合
- 适时总结并关联到章节核心论点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【课后任务】
- 布置学生在本周内完成行动清单中的至少3项
- 下次课前抽查完成情况，邀请1-2位学生分享实践心得
- 鼓励学生建立"老板AI"实践日志，持续记录AI赋能成长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【文献说明】
- 本章共引用3篇参考文献
- 建议学生课后阅读2-3篇核心文献，深化理解
- 可布置文献阅读报告作为拓展作业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【结课】
- 感谢学生参与
- 鼓励课后继续思考和实践
- 预告下一章内容，激发学习期待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731520"/>
            <a:ext cx="2286000" cy="2286000"/>
          </a:xfrm>
          <a:prstGeom prst="ellipse">
            <a:avLst/>
          </a:prstGeom>
          <a:solidFill>
            <a:srgbClr val="3B4990">
              <a:alpha val="5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7498080" y="2926080"/>
            <a:ext cx="1371600" cy="1371600"/>
          </a:xfrm>
          <a:prstGeom prst="ellipse">
            <a:avLst/>
          </a:prstGeom>
          <a:solidFill>
            <a:srgbClr val="F4B41A">
              <a:alpha val="3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spc="60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731520" y="1828800"/>
            <a:ext cx="73152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AI生产力：个人工作流自动化设计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731520" y="347472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7490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42062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祝刚  著 |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理解并掌握：个人工作流诊断与重构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理解并掌握：AI工具链设计：从单点工具到系统化流程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理解并掌握：RPA+AI：重复性任务的自动化方案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理解并掌握：个人知识管理系统（PKM）的AI化构建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理解并掌握：效率度量：个人生产力的量化与优化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4389120"/>
            <a:ext cx="82296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4805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学完本章后，你将能够运用CEO-AI框架指导个人AI赋能实践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本章目录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个人工作流诊断与重构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AI工具链设计：从单点工具到系统化流程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 RPA+AI：重复性任务的自动化方案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 个人知识管理系统（PKM）的AI化构建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5.5 效率度量：个人生产力的量化与优化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个人工作流诊断与重构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个人工作流诊断与重构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个人工作流诊断与重构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工作流（Workflow）是任务从输入到产出的完整路径。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个人CEO与打工人的关键差异之一，就在于是否有意识地对工作流进行设计和管理。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诊断阶段。 大多数人的工作流是自发形成的——习惯性地先查邮件、再开会、后处理文档——缺乏系统设计。诊断的第一步是记录。连续两周，用时间追踪工具（如Toggl、RescueTime）记录每项活动的时间消耗，然后按价值贡献分类：高价值活动（直接产生收入或成长）、中价值活动（支持性工作）、低价值活动（可替代或消除的杂务）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  AI生产力：个人工作流自动化设计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个人工作流诊断与重构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AI可以辅助诊断：将时间记录数据输入AI，让其分析时间分配模式、识别效率瓶颈、提出优化建议。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常见的发现包括：过多的上下文切换（任务间频繁切换导致注意力损耗）、低价值活动占比过高（行政事务挤占核心工作时间）、缺乏批量处理（相似任务分散执行）。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重构原则。 工作流重构遵循三个原则。聚焦：将70%以上的时间投入高价值活动。批量化：将相似任务集中处理，减少切换成本。自动化：将低价值、高频率的任务交给AI处理。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  AI生产力：个人工作流自动化设计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AI工具链设计：从单点工具到系统化流程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AI工具链设计：从单点工具到系统化流程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AI工具链设计：从单点工具到系统化流程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单点AI工具解决的是单个任务效率问题，系统化的AI工具链解决的是端到端流程效率问题。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个人CEO需要从"使用AI工具"升级为"设计AI系统"。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工具链设计方法。 第一步，绘制当前工作流的全景图，标注每个环节的输入、处理和输出。第二步，识别每个环节可以AI化的部分——哪些环节AI可以完全替代、哪些可以增强、哪些需要人工。第三步，选择具体工具并设计数据流转路径——上游工具的输出能否自动成为下游工具的输入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  AI生产力：个人工作流自动化设计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AI工具链设计：从单点工具到系统化流程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集成与自动化。 工具链的核心挑战是集成——不同AI工具之间如何传递数据。解决方案有三种。API集成：通过编程接口连接工具，最灵活但需要技术能力。自动化平台：使用Zapier、Make、n8n等无代码平台连接工具，适合非技术用户。AI智能体编排：使用AI智能体作为"中间人"，自动在不同工具间传递和处理信息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  AI生产力：个人工作流自动化设计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一位独立开发者的AI工具链——GitHub Copilot辅助编码，ChatGPT处理客户沟通，n8n自动化部署流程，Notion AI管理项目文档。工具链的运作方式：客户提出需求→ChatGPT生成需求文档→存入Notion→GitHub Copilot辅助开发→n8n自动测试和部署→ChatGPT生成更新通知发送给客户。整个流程人工参与从8小时降至2小时。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  AI生产力：个人工作流自动化设计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AI工具链设计：从单点工具到系统化流程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工具链健康度评估。 定期评估工具链的效率和成本：每月计算工具链总成本（订阅费+API调用费）、总节省时间、产出质量变化。当工具链月成本超过节省时间的人力价值时，需要优化或精简。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  AI生产力：个人工作流自动化设计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RPA+AI：重复性任务的自动化方案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 RPA+AI：重复性任务的自动化方案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RPA+AI：重复性任务的自动化方案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RPA（Robotic Process Automation，机器人流程自动化）与AI的结合，使个人也能实现企业级的流程自动化。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682496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适用场景识别。 适合RPA+AI自动化的任务具备四个特征：高频（每周至少执行数次）、规则化（有明确的步骤和判断条件）、跨系统（涉及多个应用或平台）、低创造性（不需要人的创意判断）。常见的个人场景包括：社交媒体定时发布、邮件分类和初步回复、数据录入和格式转换、报表生成和分发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  AI生产力：个人工作流自动化设计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RPA+AI：重复性任务的自动化方案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自动化层级。 根据复杂度，自动化分为四个层级。L1脚本自动化：简单的脚本执行固定操作，如定时备份数据。L2规则自动化：基于条件触发操作，如收到特定邮件时自动创建任务。L3 AI增强自动化：AI参与判断和处理，如AI阅读邮件内容并分类。L4智能体自动化：AI智能体自主规划和执行多步骤任务，如AI自动完成市场调研并生成报告。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68680" y="1929384"/>
            <a:ext cx="7818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个人CEO应根据ROI（投入产出比）选择自动化层级。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L1和L2投入低但覆盖面有限，L3和L4覆盖面广但需要更多配置投入。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建议从L1/L2起步，逐步升级到L3/L4。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  AI生产力：个人工作流自动化设计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RPA+AI：重复性任务的自动化方案</a:t>
            </a:r>
            <a:endParaRPr lang="en-US" sz="22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09728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层级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技术要求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自动化覆盖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典型场景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L1 脚本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固定重复操作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文件备份、定时提醒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L2 规则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低-中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条件触发操作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邮件分类、任务创建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L3 AI增强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智能判断处理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内容分类、初步回复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L4 智能体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中-高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自主多步执行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端到端流程自动化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  AI生产力：个人工作流自动化设计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个人知识管理系统（PKM）的AI化构建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 个人知识管理系统（PKM）的AI化构建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个人知识管理系统（PKM）的AI化构建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知识管理是个人CEO的核心竞争力。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在信息爆炸时代，"知道在哪里找到知识"比"记住知识"更重要，而AI使知识管理从被动存储升级为主动整理和智能检索。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PKM的核心环节。 个人知识管理包含四个环节：采集（收集信息）、整理（结构化存储）、检索（快速找到）、应用（转化为行动）。传统PKM的痛点在于整理和检索——大量收藏的文章永远不再翻看，需要用时找不到关键信息。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  AI生产力：个人工作流自动化设计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个人知识管理系统（PKM）的AI化构建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9418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AI化的PKM。 AI在每个环节都能显著提升效率。采集环节：AI智能体自动监控信息源（RSS、社交媒体、学术数据库），筛选与个人关注领域相关的内容。整理环节：AI自动对收集的信息进行分类、打标签、生成摘要、提取关键概念，建立知识间的关联。检索环节：AI支持自然语言检索——不再依赖关键词匹配，而是语义理解——"上周看到的那篇关于AI创业的文章"就能找到。应用环节：AI基于知识库自动生成洞察和建议，将静态知识转化为动态智慧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2130552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工具选择。 支持AI的PKM工具正在快速涌现。Notion AI集成了知识库和AI助手；Obsidian配合AI插件实现智能关联；飞书文档提供AI摘要和问答能力。选择工具时，核心考虑数据可移植性（避免被工具锁定）和AI能力的开放程度。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  AI生产力：个人工作流自动化设计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效率度量：个人生产力的量化与优化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5.5 效率度量：个人生产力的量化与优化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效率度量：个人生产力的量化与优化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"无法度量就无法管理。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"个人CEO需要对生产力进行量化，才能持续优化。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核心指标体系。 个人生产力度量包含三类指标。产出指标：完成的任务数、交付物数量、创作内容量。效率指标：单位时间产出、任务完成周期、AI自动化占比。质量指标：客户满意度、内容互动率、错误返工率。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  AI生产力：个人工作流自动化设计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效率度量：个人生产力的量化与优化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AI辅助度量。 AI可以自动采集和计算大部分生产力指标。通过时间追踪工具的数据，AI生成每周生产力报告——时间分配饼图、效率趋势折线图、AI使用率柱状图。更重要的是，AI能识别效率瓶颈和改进机会——"本周会议时间占比上升15%，建议将两个例会改为异步沟通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929384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持续优化循环。 生产力优化遵循"度量→分析→改进→验证"的循环。每月回顾生产力指标，识别最大的效率瓶颈，制定改进计划，次月验证效果。AI可以辅助这一循环——自动分析数据、生成改进建议、追踪改进效果。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  AI生产力：个人工作流自动化设计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生产力的本质不是"做更多的事"，而是"用更少的时间创造更大的价值"。AI赋能下，个人生产力的提升路径从"延长工作时间"转向"提高单位时间价值密度"——通过AI自动化低价值任务、增强高价值任务的执行效率、扩展个人能处理的任务范围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  AI生产力：个人工作流自动化设计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36576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本章要点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00584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371600"/>
            <a:ext cx="73152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个人工作流诊断与重构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AI工具链设计：从单点工具到系统化流程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RPA+AI：重复性任务的自动化方案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个人知识管理系统（PKM）的AI化构建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效率度量：个人生产力的量化与优化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31520" y="45720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思考与讨论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365760" cy="365760"/>
          </a:xfrm>
          <a:prstGeom prst="ellipse">
            <a:avLst/>
          </a:prstGeom>
          <a:solidFill>
            <a:srgbClr val="F4B41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0972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645920"/>
            <a:ext cx="777240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Q1. 结合本章内容，思考AI生产力：个人工作流自动化设计对你个人发展的启示是什么？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Q2. 本章提到的CEO-AI框架五个维度中，你认为哪个维度对你当前最重要？为什么？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Q3. 尝试用本章介绍的方法，规划你未来一个月的AI工具学习和实践计划。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Q4. 本章案例中哪个最让你印象深刻？你从中获得了什么可执行的行动项？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4480560"/>
            <a:ext cx="82296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将思考结果记录在你的个人知识管理系统中，用AI辅助深化分析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本章行动清单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回顾本章核心概念，用自己的话撰写一段100字的总结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选择一个本章提到的AI工具，本周内完成首次使用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用CEO-AI框架分析你当前的一个工作场景，识别AI赋能机会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在个人知识库中创建"老板AI"标签，归档本章学习笔记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与一位朋友或同事分享本章的一个核心观点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参考文献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Marikyan D, Papagiannidis S, Rana O F, et al. "Alexa, let's talk about my productivity": the impact of digital as...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Cranefield J, Winikoff M, Chiu Y T, et al. Partnering with AI: the case of digital productivity assistants[J]. Kō...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Freeman B S, Arriola K, Cottell D, et al. Evaluation of task specific productivity improvements using a generativ...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1828800" y="2286000"/>
            <a:ext cx="5486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1828800" y="32004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828800" y="3931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5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AI生产力：个人工作流自动化设计</a:t>
            </a:r>
            <a:endParaRPr 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5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AI生产力：个人工作流自动化设计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5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AI生产力：个人工作流自动化设计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第5章 AI生产力：个人工作流自动化设计</dc:title>
  <dc:subject>PptxGenJS Presentation</dc:subject>
  <dc:creator>祝刚</dc:creator>
  <cp:lastModifiedBy>祝刚</cp:lastModifiedBy>
  <cp:revision>1</cp:revision>
  <dcterms:created xsi:type="dcterms:W3CDTF">2026-07-28T23:38:27Z</dcterms:created>
  <dcterms:modified xsi:type="dcterms:W3CDTF">2026-07-28T23:38:27Z</dcterms:modified>
</cp:coreProperties>
</file>