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【本章概述】
本节讲授第4章"AI思维力：从被动执行到主动决策"。本章涵盖：老板思维与员工思维的本质区别、AI增强的批判性思维与结构化思考、提示工程：与AI高效协作的核心技能、AI辅助的战略推演与场景规划、从信息消费者到知识创造者：AI驱动的认知升级。
【教学建议】
- 用时建议：45-60分钟
- 先提问学生"你对AI赋能个人有怎样的理解？"引入话题
- 强调本章在全书的定位和与前后章节的关联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【教学提示】
- 逐条朗读学习目标，让学生对本章内容有整体预期
- 可追问学生最感兴趣的目标是哪一个，了解学生基础
- 目标应贯穿全章教学，在结尾处回顾是否全部达成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【教学流程】
按以下顺序展开本章：
1. 老板思维与员工思维的本质区别
2. AI增强的批判性思维与结构化思考
3. 提示工程：与AI高效协作的核心技能
4. AI辅助的战略推演与场景规划
5. 从信息消费者到知识创造者：AI驱动的认知升级
建议每个部分用时约8-10分钟，留出5分钟讨论。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现在进入4.1 老板思维与员工思维的本质区别环节。
【衔接】
- 上部分我们讨论了AI思维力：从被动执行到主动决策的宏观背景
- 本部分深入探讨老板思维与员工思维的本质区别
- 请学生思考：老板思维与员工思维的本质区别与你当下的工作/学习有何关联？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思维模式决定行为模式。老板AI时代的核心转变不是工具升级，而是思维升级。理解老板思维与员工思维的区别，是完成这一转变的前提。
【互动提问】
- 你对这个观点是否认同？为什么？
- 有没有相关的个人经历或观察可以分享？
【教学节奏】
- 本页为第5/30页，用时约2-3分钟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老板思维的特征是主动创造：识别机会→定义问题→设计方案→配置资源→推动执行→评估迭代。思维起点是"我要创造什么价值"，关注点是"做什么才有最大回报"，衡量标准是"是否实现了目标"。这种思维模式下，个人价值取决于决策质量和资源编排能力。
【互动提问】
- 你对这个观点是否认同？为什么？
- 有没有相关的个人经历或观察可以分享？
【教学节奏】
- 本页为第6/30页，用时约2-3分钟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【知识卡片讲解】
管理学大师彼得·德鲁克曾说："效率是把事情做对，效果是做对的事情。"员工思维追求效率，老板思维追求效果。AI赋能使个人既能追求效果（做出正确决策），又能保持效率（AI高效执行）。
【教学要点】
- 这是理论延伸，用于佐证前文论述
- 请学生记录关键概念，课后深入阅读原文
【讨论】
- 该概念给你的最大启发是什么？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现在进入4.2 AI增强的批判性思维与结构化思考环节。
【衔接】
- 上部分我们讨论了AI思维力：从被动执行到主动决策的宏观背景
- 本部分深入探讨AI增强的批判性思维与结构化思考
- 请学生思考：AI增强的批判性思维与结构化思考与你当下的工作/学习有何关联？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批判性思维是CEO的核心能力之一——面对海量信息和复杂局面，独立判断什么是对的、什么是重要的。AI不是削弱批判性思维，而是在三个维度上增强它。
【互动提问】
- 你对这个观点是否认同？为什么？
- 有没有相关的个人经历或观察可以分享？
【教学节奏】
- 本页为第9/30页，用时约2-3分钟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逻辑结构化增强。 AI擅长将模糊的想法转化为结构化的论证框架。当个人CEO有一个模糊的商业直觉时，可以用AI将直觉转化为MECE（相互独立、完全穷尽）的分析框架，确保思考的完整性和严密性。
【互动提问】
- 你对这个观点是否认同？为什么？
- 有没有相关的个人经历或观察可以分享？
【教学节奏】
- 本页为第10/30页，用时约2-3分钟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现在进入4.3 提示工程：与AI高效协作的核心技能环节。
【衔接】
- 上部分我们讨论了AI思维力：从被动执行到主动决策的宏观背景
- 本部分深入探讨提示工程：与AI高效协作的核心技能
- 请学生思考：提示工程：与AI高效协作的核心技能与你当下的工作/学习有何关联？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提示工程（Prompt Engineering）是与AI沟通的核心技能，也是老板AI时代的基础素养。好的提示不是"会说话"，而是"会提问"——精准表达意图、提供充分上下文、设定明确标准。
【互动提问】
- 你对这个观点是否认同？为什么？
- 有没有相关的个人经历或观察可以分享？
【教学节奏】
- 本页为第12/30页，用时约2-3分钟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关键原则。 有效的提示工程遵循以下原则：明确角色（告诉AI它是谁）、清晰目标（要解决什么问题）、充分上下文（背景信息是什么）、具体要求（输出格式、长度、风格）、质量标准（什么样的结果才算好）。将这五要素结构化为提示模板，可以大幅提升AI输出的质量和一致性。
【互动提问】
- 你对这个观点是否认同？为什么？
- 有没有相关的个人经历或观察可以分享？
【教学节奏】
- 本页为第13/30页，用时约2-3分钟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【案例讲解】
一位独立咨询师为不同客户准备方案时，使用统一的提示模板——"[角色]你是[客户行业]的资深顾问。[目标]为[客户名]设计[服务类型]方案。[上下文]客户现状：...；核心痛点：...。[要求]方案包含：问题诊断、解决思路、实施步骤、预期效果，1500字以内。[标准]方案需具体可执行，避免空泛建议，每个步骤需标注所需时间和资源。"通过这一模板，方案初稿质量显著提升，修改轮次从平均3轮降至1轮。
【教学要点】
- 这是实战案例，用于佐证前文论述
- 请学生分析案例中的可复制经验
【讨论】
- 该案例给你的最大启发是什么？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提示库管理。 随着使用深入，个人CEO应建立自己的提示库——将验证过的高效提示按场景分类存储，形成个人AI协作的知识资产。提示库不是静态的，应在使用中持续优化和迭代。
【互动提问】
- 你对这个观点是否认同？为什么？
- 有没有相关的个人经历或观察可以分享？
【教学节奏】
- 本页为第15/30页，用时约2-3分钟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现在进入4.4 AI辅助的战略推演与场景规划环节。
【衔接】
- 上部分我们讨论了AI思维力：从被动执行到主动决策的宏观背景
- 本部分深入探讨AI辅助的战略推演与场景规划
- 请学生思考：AI辅助的战略推演与场景规划与你当下的工作/学习有何关联？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战略推演是CEO的高阶能力——在不确定的未来中寻找最优路径。AI使这一能力不再是大企业的专利。
【互动提问】
- 你对这个观点是否认同？为什么？
- 有没有相关的个人经历或观察可以分享？
【教学节奏】
- 本页为第17/30页，用时约2-3分钟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决策树分析。 对于复杂决策，AI可以构建决策树——每个决策节点有多个分支，每个分支有概率和预期收益。AI辅助计算各路径的期望值，使决策从"凭感觉"变为"算期望"。
【互动提问】
- 你对这个观点是否认同？为什么？
- 有没有相关的个人经历或观察可以分享？
【教学节奏】
- 本页为第18/30页，用时约2-3分钟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现在进入4.5 从信息消费者到知识创造者：AI驱动的认知升级环节。
【衔接】
- 上部分我们讨论了AI思维力：从被动执行到主动决策的宏观背景
- 本部分深入探讨从信息消费者到知识创造者：AI驱动的认知升级
- 请学生思考：从信息消费者到知识创造者：AI驱动的认知升级与你当下的工作/学习有何关联？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AI时代最大的认知陷阱是信息消费依赖——用AI快速获取答案，却不经过深度思考。真正的老板AI思维是利用AI实现从信息消费者到知识创造者的跃迁。
【互动提问】
- 你对这个观点是否认同？为什么？
- 有没有相关的个人经历或观察可以分享？
【教学节奏】
- 本页为第20/30页，用时约2-3分钟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深度工作与AI协作。 AI可以处理浅层信息工作，释放时间用于深度思考。但深度思考本身不能外包给AI——它需要个人的经验、直觉和价值判断。正确的做法是：让AI处理信息收集和初步分析，人专注于"这意味着什么"和"接下来怎么办"的深层思考。
【互动提问】
- 你对这个观点是否认同？为什么？
- 有没有相关的个人经历或观察可以分享？
【教学节奏】
- 本页为第21/30页，用时约2-3分钟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【课堂总结】
本章核心要点回顾：
1. 老板思维与员工思维的本质区别
2. AI增强的批判性思维与结构化思考
3. 提示工程：与AI高效协作的核心技能
4. AI辅助的战略推演与场景规划
5. 从信息消费者到知识创造者：AI驱动的认知升级
【回顾目标】
- 对照开场的学习目标，逐条确认达成情况
- 请学生分享最受启发的知识点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【讨论引导】
- 给出4道讨论题，每位学生选1-2道准备
- 时间安排：个人思考2分钟 → 小组讨论5分钟 → 全班分享8分钟
讨论题：
Q1: 结合本章内容，思考AI思维力：从被动执行到主动决策对你个人发展的启示是什么？
Q2: 本章提到的CEO-AI框架五个维度中，你认为哪个维度对你当前最重要？为什么？
Q3: 尝试用本章介绍的方法，规划你未来一个月的AI工具学习和实践计划。
Q4: 本章案例中哪个最让你印象深刻？你从中获得了什么可执行的行动项？
【教师引导】
- 鼓励不同观点碰撞
- 引导学生将讨论与自身经验结合
- 适时总结并关联到章节核心论点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【课后任务】
- 布置学生在本周内完成行动清单中的至少3项
- 下次课前抽查完成情况，邀请1-2位学生分享实践心得
- 鼓励学生建立"老板AI"实践日志，持续记录AI赋能成长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【文献说明】
- 本章共引用3篇参考文献
- 建议学生课后阅读2-3篇核心文献，深化理解
- 可布置文献阅读报告作为拓展作业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【结课】
- 感谢学生参与
- 鼓励课后继续思考和实践
- 预告下一章内容，激发学习期待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731520"/>
            <a:ext cx="2286000" cy="2286000"/>
          </a:xfrm>
          <a:prstGeom prst="ellipse">
            <a:avLst/>
          </a:prstGeom>
          <a:solidFill>
            <a:srgbClr val="3B4990">
              <a:alpha val="5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2926080"/>
            <a:ext cx="1371600" cy="1371600"/>
          </a:xfrm>
          <a:prstGeom prst="ellipse">
            <a:avLst/>
          </a:prstGeom>
          <a:solidFill>
            <a:srgbClr val="F4B41A">
              <a:alpha val="3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spc="6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章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31520" y="1828800"/>
            <a:ext cx="7315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AI思维力：从被动执行到主动决策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31520" y="347472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7490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206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祝刚  著 |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理解并掌握：老板思维与员工思维的本质区别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理解并掌握：AI增强的批判性思维与结构化思考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理解并掌握：提示工程：与AI高效协作的核心技能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理解并掌握：AI辅助的战略推演与场景规划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理解并掌握：从信息消费者到知识创造者：AI驱动的认知升级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38912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480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学完本章后，你将能够运用CEO-AI框架指导个人AI赋能实践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本章目录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老板思维与员工思维的本质区别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AI增强的批判性思维与结构化思考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提示工程：与AI高效协作的核心技能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AI辅助的战略推演与场景规划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 从信息消费者到知识创造者：AI驱动的认知升级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老板思维与员工思维的本质区别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4.1 老板思维与员工思维的本质区别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老板思维与员工思维的本质区别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思维模式决定行为模式。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老板AI时代的核心转变不是工具升级，而是思维升级。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理解老板思维与员工思维的区别，是完成这一转变的前提。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210312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员工思维的特征是被动响应：等待指令→执行任务→交付结果→等待下一个指令。思维起点是"要我做什么"，关注点是"如何完成任务"，衡量标准是"是否达到要求"。这种思维模式下，个人价值取决于执行效率和质量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  AI思维力：从被动执行到主动决策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老板思维与员工思维的本质区别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思维的特征是主动创造：识别机会→定义问题→设计方案→配置资源→推动执行→评估迭代。思维起点是"我要创造什么价值"，关注点是"做什么才有最大回报"，衡量标准是"是否实现了目标"。这种思维模式下，个人价值取决于决策质量和资源编排能力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68680" y="1728216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AI的出现在两个层面桥接了这两种思维。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第一，AI使员工思维下的执行环节大幅自动化，迫使个人将精力转向决策和创造。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第二，AI为个人提供了决策支持——市场分析、方案评估、风险预判——使老板思维不再依赖于管理经验和团队资源。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  AI思维力：从被动执行到主动决策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管理学大师彼得·德鲁克曾说："效率是把事情做对，效果是做对的事情。"员工思维追求效率，老板思维追求效果。AI赋能使个人既能追求效果（做出正确决策），又能保持效率（AI高效执行）。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  AI思维力：从被动执行到主动决策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AI增强的批判性思维与结构化思考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4.2 AI增强的批判性思维与结构化思考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AI增强的批判性思维与结构化思考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批判性思维是CEO的核心能力之一——面对海量信息和复杂局面，独立判断什么是对的、什么是重要的。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AI不是削弱批判性思维，而是在三个维度上增强它。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信息甄别增强。 AI可以快速交叉验证多个信息源，识别逻辑漏洞和事实错误。当个人CEO面对一份行业报告时，AI可以同时检索其他来源的数据进行比对，标注不一致之处，使判断建立在更全面的信息基础上。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  AI思维力：从被动执行到主动决策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AI增强的批判性思维与结构化思考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逻辑结构化增强。 AI擅长将模糊的想法转化为结构化的论证框架。当个人CEO有一个模糊的商业直觉时，可以用AI将直觉转化为MECE（相互独立、完全穷尽）的分析框架，确保思考的完整性和严密性。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反向论证增强。 AI可以扮演"魔鬼代言人"角色，对自己的方案提出质疑和反驳。这种对抗性思考帮助个人CEO发现盲点，避免确认偏误。实践方法是：在做出重要决策前，让AI列出"这个方案可能失败的五个原因"和"最强烈的反对意见"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  AI思维力：从被动执行到主动决策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提示工程：与AI高效协作的核心技能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4.3 提示工程：与AI高效协作的核心技能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提示工程：与AI高效协作的核心技能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提示工程（Prompt Engineering）是与AI沟通的核心技能，也是老板AI时代的基础素养。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好的提示不是"会说话"，而是"会提问"——精准表达意图、提供充分上下文、设定明确标准。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提示工程的层次模型。 提示工程可分为四个层次。零层提示是简单的提问，如"帮我写一封邮件"。一层提示增加了角色和格式要求，如"作为销售经理，帮我写一封跟进客户的邮件，语气专业但友好"。二层提示增加了示例和约束条件，如附上过往成功邮件作为范例。三层提示引入了思维链和多步推理，引导AI分步骤思考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  AI思维力：从被动执行到主动决策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提示工程：与AI高效协作的核心技能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关键原则。 有效的提示工程遵循以下原则：明确角色（告诉AI它是谁）、清晰目标（要解决什么问题）、充分上下文（背景信息是什么）、具体要求（输出格式、长度、风格）、质量标准（什么样的结果才算好）。将这五要素结构化为提示模板，可以大幅提升AI输出的质量和一致性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  AI思维力：从被动执行到主动决策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独立咨询师为不同客户准备方案时，使用统一的提示模板——"[角色]你是[客户行业]的资深顾问。[目标]为[客户名]设计[服务类型]方案。[上下文]客户现状：...；核心痛点：...。[要求]方案包含：问题诊断、解决思路、实施步骤、预期效果，1500字以内。[标准]方案需具体可执行，避免空泛建议，每个步骤需标注所需时间和资源。"通过这一模板，方案初稿质量显著提升，修改轮次从平均3轮降至1轮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  AI思维力：从被动执行到主动决策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提示工程：与AI高效协作的核心技能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提示库管理。 随着使用深入，个人CEO应建立自己的提示库——将验证过的高效提示按场景分类存储，形成个人AI协作的知识资产。提示库不是静态的，应在使用中持续优化和迭代。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  AI思维力：从被动执行到主动决策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AI辅助的战略推演与场景规划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4.4 AI辅助的战略推演与场景规划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AI辅助的战略推演与场景规划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战略推演是CEO的高阶能力——在不确定的未来中寻找最优路径。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AI使这一能力不再是大企业的专利。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情景规划法。 AI可以快速生成多个未来情景——乐观、中性、悲观——并针对每个情景分析影响和应对策略。例如，面对"是否全职投入个人创业"的决策，AI可以推演三种情景下的收入曲线、风险暴露和机会成本，帮助个人做出更理性的判断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  AI思维力：从被动执行到主动决策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AI辅助的战略推演与场景规划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决策树分析。 对于复杂决策，AI可以构建决策树——每个决策节点有多个分支，每个分支有概率和预期收益。AI辅助计算各路径的期望值，使决策从"凭感觉"变为"算期望"。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竞争博弈模拟。 AI可以模拟竞争对手的反应——"如果我降价20%，对手可能如何应对？对我的市场份额影响如何？"这种博弈推演帮助个人CEO预判市场动态，制定更有韧性的策略。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  AI思维力：从被动执行到主动决策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从信息消费者到知识创造者：AI驱动的认知升级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4.5 从信息消费者到知识创造者：AI驱动的认知升级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从信息消费者到知识创造者：AI驱动的认知升级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AI时代最大的认知陷阱是信息消费依赖——用AI快速获取答案，却不经过深度思考。真正的老板AI思维是利用AI实现从信息消费者到知识创造者的跃迁。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知识创造的SECI过程。 知识管理理论中的SECI模型描述了知识转化的四个过程：社会化（从隐性到隐性）、外化（从隐性到显性）、组合化（从显性到显性）、内化（从显性到隐性）。AI在每个环节都能发挥作用：社会化环节AI辅助记录和分享经验，外化环节AI帮助将直觉和经验转化为文字，组合化环节AI整合多源信息生成新洞察，内化环节AI通过问答和测试帮助巩固学习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  AI思维力：从被动执行到主动决策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从信息消费者到知识创造者：AI驱动的认知升级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深度工作与AI协作。 AI可以处理浅层信息工作，释放时间用于深度思考。但深度思考本身不能外包给AI——它需要个人的经验、直觉和价值判断。正确的做法是：让AI处理信息收集和初步分析，人专注于"这意味着什么"和"接下来怎么办"的深层思考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个人知识体系构建。 利用AI辅助构建个人知识体系：AI帮助将碎片化信息结构化为知识图谱，将经验提炼为方法论，将洞察转化为可复用的模型。这一过程使个人CEO的知识不再是零散的积累，而是系统化的资产。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第4章  AI思维力：从被动执行到主动决策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本章要点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371600"/>
            <a:ext cx="73152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老板思维与员工思维的本质区别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AI增强的批判性思维与结构化思考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提示工程：与AI高效协作的核心技能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AI辅助的战略推演与场景规划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从信息消费者到知识创造者：AI驱动的认知升级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45720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思考与讨论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365760" cy="365760"/>
          </a:xfrm>
          <a:prstGeom prst="ellipse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结合本章内容，思考AI思维力：从被动执行到主动决策对你个人发展的启示是什么？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本章提到的CEO-AI框架五个维度中，你认为哪个维度对你当前最重要？为什么？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尝试用本章介绍的方法，规划你未来一个月的AI工具学习和实践计划。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本章案例中哪个最让你印象深刻？你从中获得了什么可执行的行动项？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448056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将思考结果记录在你的个人知识管理系统中，用AI辅助深化分析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本章行动清单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回顾本章核心概念，用自己的话撰写一段100字的总结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选择一个本章提到的AI工具，本周内完成首次使用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用CEO-AI框架分析你当前的一个工作场景，识别AI赋能机会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在个人知识库中创建"老板AI"标签，归档本章学习笔记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与一位朋友或同事分享本章的一个核心观点</a:t>
            </a:r>
            <a:endParaRPr lang="en-US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参考文献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Shin M, Kim J, van Opheusden B, et al. Superhuman artificial intelligence can improve human decision making by in...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Gavaskar J S, Swetha S. Artificial intelligence role in individual decision making[C]. International Conference o...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Liu Y, Sinchaisri W P. Strategic advice in the age of personal AI[J]. arXiv preprint arXiv:2603.02055, 2026.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0" y="2286000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828800" y="32004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4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AI思维力：从被动执行到主动决策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4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AI思维力：从被动执行到主动决策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4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AI思维力：从被动执行到主动决策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4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AI思维力：从被动执行到主动决策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第4章 AI思维力：从被动执行到主动决策</dc:title>
  <dc:subject>PptxGenJS Presentation</dc:subject>
  <dc:creator>祝刚</dc:creator>
  <cp:lastModifiedBy>祝刚</cp:lastModifiedBy>
  <cp:revision>1</cp:revision>
  <dcterms:created xsi:type="dcterms:W3CDTF">2026-07-28T23:38:27Z</dcterms:created>
  <dcterms:modified xsi:type="dcterms:W3CDTF">2026-07-28T23:38:27Z</dcterms:modified>
</cp:coreProperties>
</file>