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3章"CEO-AI框架：个人经营的核心模型"。本章涵盖：模型总览：CEO-AI五维框架、Clarify（认知定位）：个人愿景与战略规划、Empower（AI赋能）：能力边界的AI拓展、Orchestrate（编排调度）：AI工作流设计、Analyze（分析决策）：数据驱动的个人决策、Iterate（迭代进化）：持续优化的反馈闭环、CEO-AI框架的实践路径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模型总览：CEO-AI五维框架
2. Clarify（认知定位）：个人愿景与战略规划
3. Empower（AI赋能）：能力边界的AI拓展
4. Orchestrate（编排调度）：AI工作流设计
5. Analyze（分析决策）：数据驱动的个人决策
6. Iterate（迭代进化）：持续优化的反馈闭环
7. CEO-AI框架的实践路径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现在进入3.1 模型总览：CEO-AI五维框架环节。
【衔接】
- 上部分我们讨论了CEO-AI框架：个人经营的核心模型的宏观背景
- 本部分深入探讨模型总览：CEO-AI五维框架
- 请学生思考：模型总览：CEO-AI五维框架与你当下的工作/学习有何关联？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CEO-AI框架是本书的核心理论贡献，它将企业管理思维与AI技术能力融合，为"每个人都是自己的CEO"提供了一套可操作的方法论。框架由五个维度构成：Clarify（认知定位）、Empower（AI赋能）、Orchestrate（编排调度）、Analyze（分析决策）、Iterate（迭代进化）...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CEO-AI框架的设计灵感来源于PDCA循环（Plan-Do-Check-Act）和OKR（Objectives and Key Results）管理法，但做了两个关键扩展：一是在"执行"环节引入AI赋能和智能体编排，二是在"检查"环节引入数据驱动的自动分析，使个人也能达到组织级的管理精度。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现在进入3.2 Clarify（认知定位）：个人愿景与战略规划环节。
【衔接】
- 上部分我们讨论了CEO-AI框架：个人经营的核心模型的宏观背景
- 本部分深入探讨Clarify（认知定位）：个人愿景与战略规划
- 请学生思考：Clarify（认知定位）：个人愿景与战略规划与你当下的工作/学习有何关联？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Clarify是CEO-AI框架的起点，回答"我要做什么"和"我要成为谁"的根本问题。这一维度对应企业CEO的战略职能。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核心定位确定。 定位回答"我在市场中是谁"的问题。AI辅助定位的方法包括：分析个人技能矩阵与市场需求的交叉点，识别差异化优势，评估竞争格局。一个有效的定位公式是"我在[领域]，用[独特方法]，为[目标人群]，解决[核心问题]"。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现在进入3.3 Empower（AI赋能）：能力边界的AI拓展环节。
【衔接】
- 上部分我们讨论了CEO-AI框架：个人经营的核心模型的宏观背景
- 本部分深入探讨Empower（AI赋能）：能力边界的AI拓展
- 请学生思考：Empower（AI赋能）：能力边界的AI拓展与你当下的工作/学习有何关联？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Empower回答"我能做什么"的问题。传统个体的能力受限于个人技能和精力，AI赋能使能力边界大幅扩展。
【互动提问】
- 你对这个观点是否认同？为什么？
- 有没有相关的个人经历或观察可以分享？
【教学节奏】
- 本页为第11/30页，用时约2-3分钟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AI能力映射。 将识别出的能力缺口与AI能力进行匹配。不擅长写作？大语言模型可以辅助。不擅长设计？AI图像生成工具补位。不擅长数据分析？AI代码解释器代劳。关键是建立"个人能力+AI能力"的复合能力图谱。
【互动提问】
- 你对这个观点是否认同？为什么？
- 有没有相关的个人经历或观察可以分享？
【教学节奏】
- 本页为第12/30页，用时约2-3分钟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标题行：赋能层次 | 人的角色 | AI的角色 | 适用任务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现在进入3.4 Orchestrate（编排调度）：AI工作流设计环节。
【衔接】
- 上部分我们讨论了CEO-AI框架：个人经营的核心模型的宏观背景
- 本部分深入探讨Orchestrate（编排调度）：AI工作流设计
- 请学生思考：Orchestrate（编排调度）：AI工作流设计与你当下的工作/学习有何关联？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Orchestrate回答"如何高效执行"的问题。有了AI赋能的单点能力，还需要将它们编排成系统化的工作流。
【互动提问】
- 你对这个观点是否认同？为什么？
- 有没有相关的个人经历或观察可以分享？
【教学节奏】
- 本页为第15/30页，用时约2-3分钟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编排模式。 常见的AI工作流编排模式有三种。串行模式：任务按顺序经过多个AI工具，如"调研→分析→写作→审核"。并行模式：多个AI工具同时处理不同子任务，如"同时生成文案、设计和代码"。反馈模式：AI输出经过评估后回流优化，如"AI生成初稿→AI评估质量→AI修改→人审核"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内容创作者的AI工作流——每周一，研究智能体自动收集行业新闻和热点话题，生成选题清单；创作者从中选择3个主题，写手智能体生成初稿；编辑智能体进行语法检查和风格统一；设计智能体生成配图；发布智能体排期并分发到微信公众号、小红书和知乎。整个流程人工投入从每周20小时降至5小时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现在进入3.5 Analyze（分析决策）：数据驱动的个人决策环节。
【衔接】
- 上部分我们讨论了CEO-AI框架：个人经营的核心模型的宏观背景
- 本部分深入探讨Analyze（分析决策）：数据驱动的个人决策
- 请学生思考：Analyze（分析决策）：数据驱动的个人决策与你当下的工作/学习有何关联？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Analyze回答"做得怎么样"和"接下来怎么办"的问题。CEO与普通人的重要区别在于决策基于数据而非直觉。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分析维度。 个人CEO需要关注的核心指标包括：效率指标（单位时间产出）、效果指标（目标达成率）、财务指标（收入、成本、利润率）、成长指标（技能提升、知识积累）、健康指标（精力水平、压力状态）。AI可以自动计算这些指标并识别趋势和异常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现在进入3.6 Iterate（迭代进化）：持续优化的反馈闭环环节。
【衔接】
- 上部分我们讨论了CEO-AI框架：个人经营的核心模型的宏观背景
- 本部分深入探讨Iterate（迭代进化）：持续优化的反馈闭环
- 请学生思考：Iterate（迭代进化）：持续优化的反馈闭环与你当下的工作/学习有何关联？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Iterate回答"如何变得更好"的问题。它将Analyze阶段的发现转化为改进行动，形成持续进化的闭环。
【互动提问】
- 你对这个观点是否认同？为什么？
- 有没有相关的个人经历或观察可以分享？
【教学节奏】
- 本页为第22/30页，用时约2-3分钟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A/B测试思维。 将互联网产品的A/B测试方法引入个人经营。当不确定哪种方案更好时，同时尝试两种方案，用数据判断优劣。例如，同时测试两种内容标题风格、两种工作时间段、两种客户沟通话术。AI可以快速分析测试结果并给出统计判断。
【互动提问】
- 你对这个观点是否认同？为什么？
- 有没有相关的个人经历或观察可以分享？
【教学节奏】
- 本页为第23/30页，用时约2-3分钟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现在进入3.7 CEO-AI框架的实践路径环节。
【衔接】
- 上部分我们讨论了CEO-AI框架：个人经营的核心模型的宏观背景
- 本部分深入探讨CEO-AI框架的实践路径
- 请学生思考：CEO-AI框架的实践路径与你当下的工作/学习有何关联？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将CEO-AI框架付诸实践，建议遵循以下路径。
【互动提问】
- 你对这个观点是否认同？为什么？
- 有没有相关的个人经历或观察可以分享？
【教学节奏】
- 本页为第25/30页，用时约2-3分钟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第二阶段（2-4周）：工具搭建。 选择并配置个人AI工具栈，搭建至少一个端到端的AI工作流，建立个人数据采集系统。
【互动提问】
- 你对这个观点是否认同？为什么？
- 有没有相关的个人经历或观察可以分享？
【教学节奏】
- 本页为第26/30页，用时约2-3分钟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CEO-AI框架的终极目标不是让人变成AI的附庸，而是让AI成为人的"外脑"和"外手"。人始终是CEO——设定方向、做出判断、承担责任；AI是赋能者——扩展能力、提升效率、辅助决策。这一人机关系是老板AI时代的基本范式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模型总览：CEO-AI五维框架
2. Clarify（认知定位）：个人愿景与战略规划
3. Empower（AI赋能）：能力边界的AI拓展
4. Orchestrate（编排调度）：AI工作流设计
5. Analyze（分析决策）：数据驱动的个人决策
6. Iterate（迭代进化）：持续优化的反馈闭环
7. CEO-AI框架的实践路径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结合本章内容，思考CEO-AI框架：个人经营的核心模型对你个人发展的启示是什么？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CEO-AI框架：个人经营的核心模型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理解并掌握：模型总览：CEO-AI五维框架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理解并掌握：Clarify（认知定位）：个人愿景与战略规划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理解并掌握：Empower（AI赋能）：能力边界的AI拓展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理解并掌握：Orchestrate（编排调度）：AI工作流设计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理解并掌握：Analyze（分析决策）：数据驱动的个人决策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理解并掌握：Iterate（迭代进化）：持续优化的反馈闭环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理解并掌握：CEO-AI框架的实践路径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模型总览：CEO-AI五维框架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Clarify（认知定位）：个人愿景与战略规划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Empower（AI赋能）：能力边界的AI拓展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Orchestrate（编排调度）：AI工作流设计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Analyze（分析决策）：数据驱动的个人决策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3.6 Iterate（迭代进化）：持续优化的反馈闭环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3.7 CEO-AI框架的实践路径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模型总览：CEO-AI五维框架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模型总览：CEO-AI五维框架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模型总览：CEO-AI五维框架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CEO-AI框架是本书的核心理论贡献，它将企业管理思维与AI技术能力融合，为"每个人都是自己的CEO"提供了一套可操作的方法论。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框架由五个维度构成：Clarify（认知定位）、Empower（AI赋能）、Orchestrate（编排调度）、Analyze（分析决策）、Iterate（迭代进化），五个维度首字母恰好组成"C...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82880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这五个维度并非线性步骤，而是一个持续运转的闭环。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Clarify定义方向，Empower提供能力，Orchestrate组织执行，Analyze评估效果，Iterate优化改进——改进后的方案又成为新一轮Clarify的输入。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个人CEO的经营就在这一闭环中不断进化。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CEO-AI框架的设计灵感来源于PDCA循环（Plan-Do-Check-Act）和OKR（Objectives and Key Results）管理法，但做了两个关键扩展：一是在"执行"环节引入AI赋能和智能体编排，二是在"检查"环节引入数据驱动的自动分析，使个人也能达到组织级的管理精度。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Clarify（认知定位）：个人愿景与战略规划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Clarify（认知定位）：个人愿景与战略规划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Clarify（认知定位）：个人愿景与战略规划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Clarify是CEO-AI框架的起点，回答"我要做什么"和"我要成为谁"的根本问题。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这一维度对应企业CEO的战略职能。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个人愿景构建。 愿景不是空泛的口号，而是对未来自我的清晰画像。AI可以辅助愿景构建：通过结构化的自我对话提示——"你五年后希望每天的生活是什么样的？""你最享受哪种类型的工作？""什么样的成就会让你感到骄傲？"——AI帮助个人从碎片化的想法中提炼出清晰的愿景陈述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Clarify（认知定位）：个人愿景与战略规划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核心定位确定。 定位回答"我在市场中是谁"的问题。AI辅助定位的方法包括：分析个人技能矩阵与市场需求的交叉点，识别差异化优势，评估竞争格局。一个有效的定位公式是"我在[领域]，用[独特方法]，为[目标人群]，解决[核心问题]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战略路线图。 愿景和定位需要落地为可执行的路线图。AI可以将抽象的年度目标分解为季度里程碑和月度行动项，并辅助评估资源需求和时间可行性。关键是将"梦想"转化为"系统"。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Empower（AI赋能）：能力边界的AI拓展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Empower（AI赋能）：能力边界的AI拓展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Empower（AI赋能）：能力边界的AI拓展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Empower回答"我能做什么"的问题。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传统个体的能力受限于个人技能和精力，AI赋能使能力边界大幅扩展。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能力审计。 首先盘点个人现有能力——专业技能、软技能、资源网络——识别能力缺口。AI辅助审计的方法是让AI分析你的工作历史和项目成果，生成能力雷达图，标注强项和弱项。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Empower（AI赋能）：能力边界的AI拓展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AI能力映射。 将识别出的能力缺口与AI能力进行匹配。不擅长写作？大语言模型可以辅助。不擅长设计？AI图像生成工具补位。不擅长数据分析？AI代码解释器代劳。关键是建立"个人能力+AI能力"的复合能力图谱。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赋能深度选择。 AI赋能分为三个深度层次：辅助（AI提供建议，人执行）、增强（AI与人协同执行）、自动化（AI自主执行，人监督）。不同任务应选择不同的赋能深度。高频低风险任务适合自动化，低频高价值任务适合增强，创意决策任务适合辅助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Empower（AI赋能）：能力边界的AI拓展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赋能层次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人的角色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AI的角色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辅助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决策+执行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提供建议和参考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创意决策、人际沟通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增强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决策+协同执行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与人共同完成任务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写作、分析、设计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自动化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监督+审核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自主完成任务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数据收集、常规回复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Orchestrate（编排调度）：AI工作流设计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Orchestrate（编排调度）：AI工作流设计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Orchestrate（编排调度）：AI工作流设计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Orchestrate回答"如何高效执行"的问题。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有了AI赋能的单点能力，还需要将它们编排成系统化的工作流。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工作流设计原则。 好的AI工作流应满足三个原则：输入标准化（不同来源的信息以统一格式进入流程）、处理模块化（每个AI工具负责一个明确环节）、输出口径化（流程产出可直接用于目标场景）。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Orchestrate（编排调度）：AI工作流设计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编排模式。 常见的AI工作流编排模式有三种。串行模式：任务按顺序经过多个AI工具，如"调研→分析→写作→审核"。并行模式：多个AI工具同时处理不同子任务，如"同时生成文案、设计和代码"。反馈模式：AI输出经过评估后回流优化，如"AI生成初稿→AI评估质量→AI修改→人审核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智能体团队编排。 在多智能体架构下，个人可以设计"AI团队"。例如，一个内容运营工作流可以包含：研究员智能体（负责信息收集）、写手智能体（负责内容创作）、编辑智能体（负责质量审核）、发布智能体（负责多平台分发）。人作为"CEO"设定目标、审核关键节点、处理异常情况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内容创作者的AI工作流——每周一，研究智能体自动收集行业新闻和热点话题，生成选题清单；创作者从中选择3个主题，写手智能体生成初稿；编辑智能体进行语法检查和风格统一；设计智能体生成配图；发布智能体排期并分发到微信公众号、小红书和知乎。整个流程人工投入从每周20小时降至5小时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Analyze（分析决策）：数据驱动的个人决策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Analyze（分析决策）：数据驱动的个人决策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Analyze（分析决策）：数据驱动的个人决策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Analyze回答"做得怎么样"和"接下来怎么办"的问题。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CEO与普通人的重要区别在于决策基于数据而非直觉。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个人数据采集。 AI使个人数据采集变得可行且低成本。时间追踪工具记录每天的时间分配，财务应用记录收支流水，社交媒体分析工具记录内容表现，健康设备记录身体状态。AI可以整合这些分散的数据源，生成个人经营仪表盘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Analyze（分析决策）：数据驱动的个人决策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分析维度。 个人CEO需要关注的核心指标包括：效率指标（单位时间产出）、效果指标（目标达成率）、财务指标（收入、成本、利润率）、成长指标（技能提升、知识积累）、健康指标（精力水平、压力状态）。AI可以自动计算这些指标并识别趋势和异常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决策辅助。 AI通过情景分析辅助决策——"如果增加内容创作投入30%，预计粉丝增长和收入变化如何？"——帮助个人CEO评估不同决策的预期效果。关键不是让AI做决定，而是让AI提供更充分的信息基础，使人的决策更加理性。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Iterate（迭代进化）：持续优化的反馈闭环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3.6 Iterate（迭代进化）：持续优化的反馈闭环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Iterate（迭代进化）：持续优化的反馈闭环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Iterate回答"如何变得更好"的问题。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它将Analyze阶段的发现转化为改进行动，形成持续进化的闭环。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复盘机制。 建立定期复盘习惯——每日微复盘（5分钟记录今日得失）、每周结构化复盘（30分钟分析本周数据）、每季度战略复盘（2小时审视方向和路线图）。AI可以辅助复盘：自动总结周期内的关键事件，对比计划与实际差异，生成改进建议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Iterate（迭代进化）：持续优化的反馈闭环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A/B测试思维。 将互联网产品的A/B测试方法引入个人经营。当不确定哪种方案更好时，同时尝试两种方案，用数据判断优劣。例如，同时测试两种内容标题风格、两种工作时间段、两种客户沟通话术。AI可以快速分析测试结果并给出统计判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迭代节奏。 迭代不是越快越好，而需要有合理的节奏。太频繁的迭代会导致策略摇摆，太慢的迭代会错失机会。建议的节奏是：战术层面（日/周级）快速迭代，战略层面（季度/年度级）稳健迭代。AI可以辅助判断何时应该迭代——当数据指标持续偏离预期时，就是迭代的信号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CEO-AI框架的实践路径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3.7 CEO-AI框架的实践路径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CEO-AI框架的实践路径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将CEO-AI框架付诸实践，建议遵循以下路径。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481328"/>
            <a:ext cx="7955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第一阶段（1-2周）：认知定位。 完成个人愿景陈述和核心定位，建立能力审计矩阵，识别3-5个AI赋能的关键缺口。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CEO-AI框架的实践路径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第二阶段（2-4周）：工具搭建。 选择并配置个人AI工具栈，搭建至少一个端到端的AI工作流，建立个人数据采集系统。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527048"/>
            <a:ext cx="7955280" cy="3383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第三阶段（持续）：运营优化。 按CEO-AI闭环持续运营，每周复盘一次，每月调整一次策略，每季度审视一次方向。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-AI框架的终极目标不是让人变成AI的附庸，而是让AI成为人的"外脑"和"外手"。人始终是CEO——设定方向、做出判断、承担责任；AI是赋能者——扩展能力、提升效率、辅助决策。这一人机关系是老板AI时代的基本范式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  CEO-AI框架：个人经营的核心模型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模型总览：CEO-AI五维框架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Clarify（认知定位）：个人愿景与战略规划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Empower（AI赋能）：能力边界的AI拓展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Orchestrate（编排调度）：AI工作流设计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Analyze（分析决策）：数据驱动的个人决策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Iterate（迭代进化）：持续优化的反馈闭环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CEO-AI框架的实践路径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结合本章内容，思考CEO-AI框架：个人经营的核心模型对你个人发展的启示是什么？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CEO-AI框架：个人经营的核心模型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