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2章"AI技术基石：大模型、智能体与个人算力"。本章涵盖：大语言模型（LLM）：AI赋能的技术底座、AI智能体（Agent）：从对话工具到自主执行者、多模态AI：文本、图像、语音的融合能力、个人算力革命：从云端到本地的AI民主化、AI工具生态全景：从通用平台到垂直应用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大语言模型（LLM）：AI赋能的技术底座
2. AI智能体（Agent）：从对话工具到自主执行者
3. 多模态AI：文本、图像、语音的融合能力
4. 个人算力革命：从云端到本地的AI民主化
5. AI工具生态全景：从通用平台到垂直应用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现在进入2.1 大语言模型（LLM）：AI赋能的技术底座环节。
【衔接】
- 上部分我们讨论了AI技术基石：大模型、智能体与个人算力的宏观背景
- 本部分深入探讨大语言模型（LLM）：AI赋能的技术底座
- 请学生思考：大语言模型（LLM）：AI赋能的技术底座与你当下的工作/学习有何关联？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大语言模型是老板AI时代的技术基石。理解其基本原理和能力边界，是有效利用AI赋能个人的前提。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对个人而言，大语言模型的价值体现在四个方面。第一，信息处理：快速阅读、总结、比较大量文本，将信息过载转化为信息优势。第二，内容生成：撰写文案、报告、邮件、代码，将创意快速落地为成品。第三，知识问答：充当随时可用的百科全书和专业顾问，覆盖几乎所有知识领域。第四，推理分析：通过链式思维（Chain...
【互动提问】
- 你对这个观点是否认同？为什么？
- 有没有相关的个人经历或观察可以分享？
【教学节奏】
- 本页为第6/30页，用时约2-3分钟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涌现能力（Emergent Abilities）指大语言模型在参数规模超过某一阈值后突然出现的能力，如多步数学推理、代码生成和指令遵循。这正是为什么大模型相比小模型产生了质的飞跃——能力不是线性增长，而是阶梯式跃升。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当前主流大语言模型各有所长。GPT系列（OpenAI）以综合能力和生态丰富度见长；Claude系列（Anthropic）以长文本处理和安全性著称；Gemini系列（Google）具备原生多模态能力；开源模型如LLaMA（Touvron et al., 2023）和DeepSeek则为本地部署和...
【互动提问】
- 你对这个观点是否认同？为什么？
- 有没有相关的个人经历或观察可以分享？
【教学节奏】
- 本页为第8/30页，用时约2-3分钟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现在进入2.2 AI智能体（Agent）：从对话工具到自主执行者环节。
【衔接】
- 上部分我们讨论了AI技术基石：大模型、智能体与个人算力的宏观背景
- 本部分深入探讨AI智能体（Agent）：从对话工具到自主执行者
- 请学生思考：AI智能体（Agent）：从对话工具到自主执行者与你当下的工作/学习有何关联？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如果说大语言模型是"大脑"，AI智能体就是"大脑+手脚"的完整系统。智能体的核心特征是自主性——给定一个目标，智能体能够自主规划步骤、调用工具、执行操作，并根据反馈调整策略。
【互动提问】
- 你对这个观点是否认同？为什么？
- 有没有相关的个人经历或观察可以分享？
【教学节奏】
- 本页为第10/30页，用时约2-3分钟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对个人CEO而言，智能体的价值在于将"AI建议"升级为"AI执行"。传统AI交互模式下，用户提问、AI回答、用户执行——AI只是顾问。智能体模式下，用户设定目标、AI规划并执行——AI变成了员工。这一转变使个人能管理的任务规模大幅扩展。
【互动提问】
- 你对这个观点是否认同？为什么？
- 有没有相关的个人经历或观察可以分享？
【教学节奏】
- 本页为第11/30页，用时约2-3分钟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【表格讲解】
- 逐行解读表格内容，对比各行差异
- 标题行：交互模式 | 用户角色 | AI角色 | 适用场景
- 引导学生关注关键对比维度
【互动】
- 请学生补充一行他们自己的案例或观察
- 讨论：哪种情况最符合你的现状？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智能体发展的前沿趋势是多智能体系统（Multi-Agent System）。在多智能体架构中，不同AI智能体扮演不同角色——研究员、写手、审核员、项目经理——通过协作完成复杂任务。这使得一个人可以像管理一个团队一样，编排多个AI智能体协同工作，实现"一人即团队"的效果。
【互动提问】
- 你对这个观点是否认同？为什么？
- 有没有相关的个人经历或观察可以分享？
【教学节奏】
- 本页为第13/30页，用时约2-3分钟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现在进入2.3 多模态AI：文本、图像、语音的融合能力环节。
【衔接】
- 上部分我们讨论了AI技术基石：大模型、智能体与个人算力的宏观背景
- 本部分深入探讨多模态AI：文本、图像、语音的融合能力
- 请学生思考：多模态AI：文本、图像、语音的融合能力与你当下的工作/学习有何关联？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多模态AI打破了单一模态的限制，使AI能够同时理解和生成文本、图像、音频、视频等多种形式的内容。这一能力对个人CEO至关重要——经营自己需要全模态的内容生产能力。
【互动提问】
- 你对这个观点是否认同？为什么？
- 有没有相关的个人经历或观察可以分享？
【教学节奏】
- 本页为第15/30页，用时约2-3分钟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图像生成以扩散模型为代表。MidJourney、DALL-E、Stable Diffusion等工具使非设计背景的个人也能生成专业级视觉内容。对个人品牌建设而言，这意味着logo设计、社交媒体配图、演示文稿素材都可以自主生产。
【互动提问】
- 你对这个观点是否认同？为什么？
- 有没有相关的个人经历或观察可以分享？
【教学节奏】
- 本页为第16/30页，用时约2-3分钟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多模态AI的真正威力在于模态间的转换与协同。AI可以将文字描述转化为图像，将会议录音转化为结构化纪要，将数据表格转化为可视化图表，将视频内容转化为知识摘要。这种跨模态能力使个人能够以最高效的方式输入和输出信息——用语音快速记录想法，用AI转化为结构化文档，再生成视觉化呈现。
【互动提问】
- 你对这个观点是否认同？为什么？
- 有没有相关的个人经历或观察可以分享？
【教学节奏】
- 本页为第17/30页，用时约2-3分钟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现在进入2.4 个人算力革命：从云端到本地的AI民主化环节。
【衔接】
- 上部分我们讨论了AI技术基石：大模型、智能体与个人算力的宏观背景
- 本部分深入探讨个人算力革命：从云端到本地的AI民主化
- 请学生思考：个人算力革命：从云端到本地的AI民主化与你当下的工作/学习有何关联？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AI能力的获取正在经历从"中心化"到"个人化"的转变，这一转变被称为"AI民主化"（AI Democratization）。
【互动提问】
- 你对这个观点是否认同？为什么？
- 有没有相关的个人经历或观察可以分享？
【教学节奏】
- 本页为第19/30页，用时约2-3分钟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本地AI部署正在成为可行的替代方案。随着开源模型（如LLaMA、Mistral、DeepSeek）的性能提升和模型量化技术的进步，普通个人电脑已能运行7B-13B参数规模的模型。优势是数据完全本地化、无网络依赖、无使用费用；劣势是模型能力略逊于顶级商用模型，且需要一定的技术配置。
【互动提问】
- 你对这个观点是否认同？为什么？
- 有没有相关的个人经历或观察可以分享？
【教学节奏】
- 本页为第20/30页，用时约2-3分钟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【表格讲解】
- 逐行解读表格内容，对比各行差异
- 标题行：维度 | 云端AI | 本地AI
- 引导学生关注关键对比维度
【互动】
- 请学生补充一行他们自己的案例或观察
- 讨论：哪种情况最符合你的现状？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混合架构是个人AI算力的最优策略。核心推理和敏感数据处理使用本地模型，复杂任务和多模态生成调用云端服务。通过智能路由——根据任务复杂度、隐私要求和成本预算自动选择本地或云端——实现能力与成本的最优平衡。
【互动提问】
- 你对这个观点是否认同？为什么？
- 有没有相关的个人经历或观察可以分享？
【教学节奏】
- 本页为第22/30页，用时约2-3分钟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现在进入2.5 AI工具生态全景：从通用平台到垂直应用环节。
【衔接】
- 上部分我们讨论了AI技术基石：大模型、智能体与个人算力的宏观背景
- 本部分深入探讨AI工具生态全景：从通用平台到垂直应用
- 请学生思考：AI工具生态全景：从通用平台到垂直应用与你当下的工作/学习有何关联？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老板AI时代的工具生态已经形成多层次的结构，个人CEO需要建立自己的"工具栈"。
【互动提问】
- 你对这个观点是否认同？为什么？
- 有没有相关的个人经历或观察可以分享？
【教学节奏】
- 本页为第24/30页，用时约2-3分钟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中间编排层包括智能体框架和工作流自动化工具。LangChain、CrewAI、AutoGen等框架支持构建自定义AI智能体；Zapier、Make、n8n等自动化平台支持连接数百种应用。这一层是个人构建AI工作流的核心。
【互动提问】
- 你对这个观点是否认同？为什么？
- 有没有相关的个人经历或观察可以分享？
【教学节奏】
- 本页为第25/30页，用时约2-3分钟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一位独立咨询顾问的AI工具栈——ChatGPT用于客户沟通和研究分析，Notion AI用于知识管理，Canva AI用于演示文稿制作，Make用于自动化客户跟进流程，GitHub Copilot辅助开发内部工具。月度AI工具总成本约500元，替代了过去需要助理和外包团队的功能。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工具选择的核心原则是"以工作流为中心，而非以工具为中心"。即先梳理个人工作流程，再在每个环节选择最合适的AI工具，避免工具碎片化和重复投入。理想的工具栈应当像一条流水线——上游的输出自然成为下游的输入，人在关键节点进行判断和决策。
【互动提问】
- 你对这个观点是否认同？为什么？
- 有没有相关的个人经历或观察可以分享？
【教学节奏】
- 本页为第27/30页，用时约2-3分钟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大语言模型（LLM）：AI赋能的技术底座
2. AI智能体（Agent）：从对话工具到自主执行者
3. 多模态AI：文本、图像、语音的融合能力
4. 个人算力革命：从云端到本地的AI民主化
5. AI工具生态全景：从通用平台到垂直应用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结合本章内容，思考AI技术基石：大模型、智能体与个人算力对你个人发展的启示是什么？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AI技术基石：大模型、智能体与个人算力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理解并掌握：大语言模型（LLM）：AI赋能的技术底座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理解并掌握：AI智能体（Agent）：从对话工具到自主执行者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理解并掌握：多模态AI：文本、图像、语音的融合能力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理解并掌握：个人算力革命：从云端到本地的AI民主化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理解并掌握：AI工具生态全景：从通用平台到垂直应用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大语言模型（LLM）：AI赋能的技术底座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AI智能体（Agent）：从对话工具到自主执行者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多模态AI：文本、图像、语音的融合能力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个人算力革命：从云端到本地的AI民主化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AI工具生态全景：从通用平台到垂直应用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大语言模型（LLM）：AI赋能的技术底座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大语言模型（LLM）：AI赋能的技术底座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大语言模型（LLM）：AI赋能的技术底座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大语言模型是老板AI时代的技术基石。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理解其基本原理和能力边界，是有效利用AI赋能个人的前提。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182880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大语言模型的核心思想是：通过在海量文本数据上进行预训练，让模型学习语言的统计规律和世界知识，再通过指令微调（instruction tuning）和人类反馈强化学习（RLHF）使其能够遵循用户指...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模型参数规模从数十亿到数千亿不等，参数越大，模型的涌现能力（emergent abilities）越强——即小模型不具备但大模型突然展现出的推理、编程、创作等能力。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大语言模型（LLM）：AI赋能的技术底座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941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个人而言，大语言模型的价值体现在四个方面。第一，信息处理：快速阅读、总结、比较大量文本，将信息过载转化为信息优势。第二，内容生成：撰写文案、报告、邮件、代码，将创意快速落地为成品。第三，知识问答：充当随时可用的百科全书和专业顾问，覆盖几乎所有知识领域。第四，推理分析：通过链式思维（Chain-of-Thought）进行多步推理，辅助复杂决策（Wei et al., 2022）。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涌现能力（Emergent Abilities）指大语言模型在参数规模超过某一阈值后突然出现的能力，如多步数学推理、代码生成和指令遵循。这正是为什么大模型相比小模型产生了质的飞跃——能力不是线性增长，而是阶梯式跃升。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大语言模型（LLM）：AI赋能的技术底座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当前主流大语言模型各有所长。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GPT系列（OpenAI）以综合能力和生态丰富度见长；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Claude系列（Anthropic）以长文本处理和安全性著称；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AI智能体（Agent）：从对话工具到自主执行者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AI智能体（Agent）：从对话工具到自主执行者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AI智能体（Agent）：从对话工具到自主执行者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如果说大语言模型是"大脑"，AI智能体就是"大脑+手脚"的完整系统。智能体的核心特征是自主性——给定一个目标，智能体能够自主规划步骤、调用工具、执行操作，并根据反馈调整策略。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体的技术架构通常包含四个核心组件。感知模块负责理解用户输入和环境信息；规划模块将复杂目标分解为可执行的子任务序列；行动模块通过工具调用（API、代码执行、网页浏览等）执行具体操作；记忆模块存储历史交互和中间结果，支持长周期任务（Yao et al., 2022）。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AI智能体（Agent）：从对话工具到自主执行者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对个人CEO而言，智能体的价值在于将"AI建议"升级为"AI执行"。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传统AI交互模式下，用户提问、AI回答、用户执行——AI只是顾问。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智能体模式下，用户设定目标、AI规划并执行——AI变成了员工。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AI智能体（Agent）：从对话工具到自主执行者</a:t>
            </a:r>
            <a:endParaRPr lang="en-US" sz="2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9728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交互模式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适用场景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对话模式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提问者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回答者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信息查询、建议获取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助手模式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指挥者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执行者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文档撰写、数据分析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智能体模式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目标设定者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自主规划与执行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多步骤复杂任务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多智能体模式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协调者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团队协作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端到端项目运营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AI智能体（Agent）：从对话工具到自主执行者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智能体发展的前沿趋势是多智能体系统（Multi-Agent System）。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在多智能体架构中，不同AI智能体扮演不同角色——研究员、写手、审核员、项目经理——通过协作完成复杂任务。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这使得一个人可以像管理一个团队一样，编排多个AI智能体协同工作，实现"一人即团队"的效果。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多模态AI：文本、图像、语音的融合能力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多模态AI：文本、图像、语音的融合能力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多模态AI：文本、图像、语音的融合能力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多模态AI打破了单一模态的限制，使AI能够同时理解和生成文本、图像、音频、视频等多种形式的内容。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这一能力对个人CEO至关重要——经营自己需要全模态的内容生产能力。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文本生成是最成熟的能力。从商业计划书到社交媒体文案，从技术文档到创意写作，大语言模型已能达到专业写作者的水平。关键在于提示工程的精细化和领域知识的注入。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多模态AI：文本、图像、语音的融合能力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图像生成以扩散模型为代表。MidJourney、DALL-E、Stable Diffusion等工具使非设计背景的个人也能生成专业级视觉内容。对个人品牌建设而言，这意味着logo设计、社交媒体配图、演示文稿素材都可以自主生产。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语音与视频能力正在快速成熟。AI语音合成可以生成自然流畅的播客和配音，AI视频生成工具可以制作营销视频和教程。这些能力使一个人就能完成过去需要摄影、剪辑、配音团队的工作量。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多模态AI：文本、图像、语音的融合能力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AI的真正威力在于模态间的转换与协同。AI可以将文字描述转化为图像，将会议录音转化为结构化纪要，将数据表格转化为可视化图表，将视频内容转化为知识摘要。这种跨模态能力使个人能够以最高效的方式输入和输出信息——用语音快速记录想法，用AI转化为结构化文档，再生成视觉化呈现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个人算力革命：从云端到本地的AI民主化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个人算力革命：从云端到本地的AI民主化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个人算力革命：从云端到本地的AI民主化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AI能力的获取正在经历从"中心化"到"个人化"的转变，这一转变被称为"AI民主化"（AI Democratization）。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68249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云端AI服务是当前最主流的个人AI使用方式。用户通过浏览器或API调用云端大模型，无需本地算力。优势是模型能力最强、无需维护；劣势是存在数据隐私顾虑、依赖网络连接、API费用累积。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个人算力革命：从云端到本地的AI民主化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地AI部署正在成为可行的替代方案。随着开源模型（如LLaMA、Mistral、DeepSeek）的性能提升和模型量化技术的进步，普通个人电脑已能运行7B-13B参数规模的模型。优势是数据完全本地化、无网络依赖、无使用费用；劣势是模型能力略逊于顶级商用模型，且需要一定的技术配置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个人算力革命：从云端到本地的AI民主化</a:t>
            </a:r>
            <a:endParaRPr lang="en-US" sz="22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9728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云端AI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本地AI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模型能力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较强（持续提升）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数据隐私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依赖服务商策略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完全本地控制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使用成本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按量计费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一次性硬件投入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网络依赖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必须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不需要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技术门槛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定制灵活性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个人算力革命：从云端到本地的AI民主化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混合架构是个人AI算力的最优策略。核心推理和敏感数据处理使用本地模型，复杂任务和多模态生成调用云端服务。通过智能路由——根据任务复杂度、隐私要求和成本预算自动选择本地或云端——实现能力与成本的最优平衡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AI工具生态全景：从通用平台到垂直应用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2.5 AI工具生态全景：从通用平台到垂直应用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AI工具生态全景：从通用平台到垂直应用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老板AI时代的工具生态已经形成多层次的结构，个人CEO需要建立自己的"工具栈"。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481328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底层基础层包括大语言模型API和开源模型。这是所有AI能力的基础，个人需要了解各模型的特长和适用场景，但不直接操作底层模型。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AI工具生态全景：从通用平台到垂直应用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中间编排层包括智能体框架和工作流自动化工具。LangChain、CrewAI、AutoGen等框架支持构建自定义AI智能体；Zapier、Make、n8n等自动化平台支持连接数百种应用。这一层是个人构建AI工作流的核心。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上层应用层包括面向特定场景的AI工具。写作有Notion AI、Jasper；设计有Canva AI、Figma AI；编程有GitHub Copilot、Cursor；营销有HubSpot AI；分析有ChatGPT Code Interpreter。个人根据业务需求选择组合。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一位独立咨询顾问的AI工具栈——ChatGPT用于客户沟通和研究分析，Notion AI用于知识管理，Canva AI用于演示文稿制作，Make用于自动化客户跟进流程，GitHub Copilot辅助开发内部工具。月度AI工具总成本约500元，替代了过去需要助理和外包团队的功能。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AI工具生态全景：从通用平台到垂直应用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工具选择的核心原则是"以工作流为中心，而非以工具为中心"。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即先梳理个人工作流程，再在每个环节选择最合适的AI工具，避免工具碎片化和重复投入。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理想的工具栈应当像一条流水线——上游的输出自然成为下游的输入，人在关键节点进行判断和决策。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  AI技术基石：大模型、智能体与个人算力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大语言模型（LLM）：AI赋能的技术底座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AI智能体（Agent）：从对话工具到自主执行者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多模态AI：文本、图像、语音的融合能力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个人算力革命：从云端到本地的AI民主化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AI工具生态全景：从通用平台到垂直应用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结合本章内容，思考AI技术基石：大模型、智能体与个人算力对你个人发展的启示是什么？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AI技术基石：大模型、智能体与个人算力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