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1章"老板AI时代：从打工人到自己的CEO"。本章涵盖：从雇佣时代到自主时代：工作方式的范式转移、什么是"老板AI"：概念界定与核心特征、每个人都是自己的CEO：个人经营思维的崛起、AI赋能个体的技术脉络与社会基础、本书导读与阅读指南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从雇佣时代到自主时代：工作方式的范式转移
2. 什么是"老板AI"：概念界定与核心特征
3. 每个人都是自己的CEO：个人经营思维的崛起
4. AI赋能个体的技术脉络与社会基础
5. 本书导读与阅读指南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现在进入1.1 从雇佣时代到自主时代：工作方式的范式转移环节。
【衔接】
- 上部分我们讨论了老板AI时代：从打工人到自己的CEO的宏观背景
- 本部分深入探讨从雇佣时代到自主时代：工作方式的范式转移
- 请学生思考：从雇佣时代到自主时代：工作方式的范式转移与你当下的工作/学习有何关联？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人类工作的方式正在经历自工业革命以来最深刻的变革。18世纪的蒸汽机将手工业者卷入工厂，20世纪的流水线将个体劳动标准化为岗位，21世纪的互联网将信息工作延伸到全球。而今天，人工智能——特别是大语言模型和AI智能体的出现——正在从根本上重新定义"工作"本身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正在瓦解这一前提。当一个大语言模型可以在几分钟内完成市场分析报告，当AI智能体可以自动执行客户跟进流程，当多模态AI可以生成专业的品牌视觉素材，个体所面临的不再是"我做不到"的问题，而是"我如何指挥AI做到"的问题。这意味着，工作的核心能力正在从"执行"转向"决策与编排"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范式转移（Paradigm Shift）一词由科学哲学家托马斯·库恩提出，指某一领域的基本假设和方法论发生根本性变化。AI驱动的工作方式变革正是一次范式转移——从"人在组织中执行任务"转向"人指挥AI完成任务"。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这一转移带来三个重要变化。第一，价值创造的单位从"岗位"变为"项目"或"任务"，个体不再需要被组织绑定。第二，能力边界从"个人技能集"扩展为"个人技能+AI能力"的组合，个体的实际输出能力呈指数级增长。第三，决策权从组织下沉到个体，每个人都需要像CEO一样思考——确定方向、配置资源、评估风险、...
【互动提问】
- 你对这个观点是否认同？为什么？
- 有没有相关的个人经历或观察可以分享？
【教学节奏】
- 本页为第8/30页，用时约2-3分钟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现在进入1.2 什么是"老板AI"：概念界定与核心特征环节。
【衔接】
- 上部分我们讨论了老板AI时代：从打工人到自己的CEO的宏观背景
- 本部分深入探讨什么是"老板AI"：概念界定与核心特征
- 请学生思考：什么是"老板AI"：概念界定与核心特征与你当下的工作/学习有何关联？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"老板AI"并非指AI取代老板的角色，而是指AI赋能下的个体具备了类似CEO的经营能力。具体而言，"老板AI"包含三层含义。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第二层：个体以CEO思维经营自己。 老板AI不仅仅是工具的使用，更是一种思维方式的转变。将"自己"视为一家公司来经营——个人愿景就是公司战略，个人技能就是核心产品，人际关系就是客户网络，时间精力就是运营资本。AI使这种"个人即公司"的思维从理念变为可操作的实践。
【互动提问】
- 你对这个观点是否认同？为什么？
- 有没有相关的个人经历或观察可以分享？
【教学节奏】
- 本页为第11/30页，用时约2-3分钟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标题行：维度 | 传统打工人 | 老板AI个体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现在进入1.3 每个人都是自己的CEO：个人经营思维的崛起环节。
【衔接】
- 上部分我们讨论了老板AI时代：从打工人到自己的CEO的宏观背景
- 本部分深入探讨每个人都是自己的CEO：个人经营思维的崛起
- 请学生思考：每个人都是自己的CEO：个人经营思维的崛起与你当下的工作/学习有何关联？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"每个人都是自己的CEO"这一理念并非空想，而是有着深刻的经济和技术基础。
【互动提问】
- 你对这个观点是否认同？为什么？
- 有没有相关的个人经历或观察可以分享？
【教学节奏】
- 本页为第14/30页，用时约2-3分钟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从技术层面看，AI工具的可用性和经济性已经达到了个人可负担的水平。GPT-4、Claude、Gemini等大语言模型的API调用成本在持续下降，许多AI工具提供免费或低价的个人版。AI智能体框架（如AutoGPT、LangChain、CrewAI）使得非程序员也能搭建自动化工作流。这意味着，个...
【互动提问】
- 你对这个观点是否认同？为什么？
- 有没有相关的个人经历或观察可以分享？
【教学节奏】
- 本页为第15/30页，用时约2-3分钟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一位独立设计师利用AI工具链——MidJourney生成设计灵感、ChatGPT撰写方案文案、Canva AI完成排版、自动化邮件系统跟进客户——独自运营着年营收超过50万元的设计工作室。在过去，这至少需要一个3-5人的团队。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个人经营思维的核心在于"自主性"（autonomy）。CEO与员工的根本区别不在于权力大小，而在于思维的起点不同：员工从"组织要我做什么"出发，CEO从"我要创造什么价值"出发。AI赋予个体以工具，但真正实现从"打工人"到"自己的CEO"的转变，需要的是思维范式的切换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现在进入1.4 AI赋能个体的技术脉络与社会基础环节。
【衔接】
- 上部分我们讨论了老板AI时代：从打工人到自己的CEO的宏观背景
- 本部分深入探讨AI赋能个体的技术脉络与社会基础
- 请学生思考：AI赋能个体的技术脉络与社会基础与你当下的工作/学习有何关联？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AI赋能个体并非一蹴而就，而是经历了清晰的技术演进脉络。
【互动提问】
- 你对这个观点是否认同？为什么？
- 有没有相关的个人经历或观察可以分享？
【教学节奏】
- 本页为第19/30页，用时约2-3分钟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2021-2022年：对话界面阶段。 ChatGPT的发布标志着AI从实验室走向大众。自然语言交互界面使非技术背景的用户也能轻松使用AI。这一阶段，AI主要作为"对话工具"存在，用户通过提问获取信息和建议。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2025年至今：智能体运营阶段。 AI智能体从简单的任务执行者进化为能够自主规划、协作和迭代的"数字员工"。多Agent系统的出现使个人可以组建"AI团队"——一个AI负责市场调研，一个AI负责内容创作，一个AI负责数据分析，人在其中扮演CEO的协调角色。
【互动提问】
- 你对这个观点是否认同？为什么？
- 有没有相关的个人经历或观察可以分享？
【教学节奏】
- 本页为第21/30页，用时约2-3分钟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现在进入1.5 本书导读与阅读指南环节。
【衔接】
- 上部分我们讨论了老板AI时代：从打工人到自己的CEO的宏观背景
- 本部分深入探讨本书导读与阅读指南
- 请学生思考：本书导读与阅读指南与你当下的工作/学习有何关联？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本书围绕CEO-AI框架展开，分为四篇十二章。
【互动提问】
- 你对这个观点是否认同？为什么？
- 有没有相关的个人经历或观察可以分享？
【教学节奏】
- 本页为第23/30页，用时约2-3分钟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第二篇"能力构建篇"（第4-6章） 聚焦个人能力建设。第4章培养AI增强的思维力，第5章构建AI驱动的生产力系统，第6章开发AI辅助的创造力。这三章构成"老板AI"的核心能力三角。
【互动提问】
- 你对这个观点是否认同？为什么？
- 有没有相关的个人经历或观察可以分享？
【教学节奏】
- 本页为第24/30页，用时约2-3分钟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第四篇"实战场景篇"（第10-12章） 展望未来。第10章解析一人公司模式，第11章探讨职业进化路径，第12章描绘人机共生的未来蓝图。
【互动提问】
- 你对这个观点是否认同？为什么？
- 有没有相关的个人经历或观察可以分享？
【教学节奏】
- 本页为第25/30页，用时约2-3分钟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本书的核心主张——AI不是让人失业的技术，而是让人"自立"的技术。当每个人都能借助AI拥有CEO级的能力支撑，工作的意义将从"为别人打工"转向"为自己创造价值"。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从雇佣时代到自主时代：工作方式的范式转移
2. 什么是"老板AI"：概念界定与核心特征
3. 每个人都是自己的CEO：个人经营思维的崛起
4. AI赋能个体的技术脉络与社会基础
5. 本书导读与阅读指南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结合本章内容，思考老板AI时代：从打工人到自己的CEO对你个人发展的启示是什么？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本章共引用4篇参考文献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老板AI时代：从打工人到自己的CEO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理解并掌握：从雇佣时代到自主时代：工作方式的范式转移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理解并掌握：什么是"老板AI"：概念界定与核心特征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理解并掌握：每个人都是自己的CEO：个人经营思维的崛起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理解并掌握：AI赋能个体的技术脉络与社会基础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理解并掌握：本书导读与阅读指南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从雇佣时代到自主时代：工作方式的范式转移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什么是"老板AI"：概念界定与核心特征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每个人都是自己的CEO：个人经营思维的崛起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AI赋能个体的技术脉络与社会基础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本书导读与阅读指南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从雇佣时代到自主时代：工作方式的范式转移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从雇佣时代到自主时代：工作方式的范式转移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从雇佣时代到自主时代：工作方式的范式转移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人类工作的方式正在经历自工业革命以来最深刻的变革。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18世纪的蒸汽机将手工业者卷入工厂，20世纪的流水线将个体劳动标准化为岗位，21世纪的互联网将信息工作延伸到全球。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而今天，人工智能——特别是大语言模型和AI智能体的出现——正在从根本上重新定义"工作"本身。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210312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过去两百年间，大多数人遵循着相似的职业路径：接受教育，进入组织，在科层结构中逐步晋升。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这一模式的前提是，个体能力有限，必须依附于组织才能完成复杂的价值创造。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一个人无法同时胜任市场调研、产品设计、内容营销、财务管理和客户服务。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从雇佣时代到自主时代：工作方式的范式转移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AI正在瓦解这一前提。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当一个大语言模型可以在几分钟内完成市场分析报告，当AI智能体可以自动执行客户跟进流程，当多模态AI可以生成专业的品牌视觉素材，个体所面临的不再是"我做不到"的问题，而是"我如何指挥AI做到"的问题。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这意味着，工作的核心能力正在从"执行"转向"决策与编排"。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范式转移（Paradigm Shift）一词由科学哲学家托马斯·库恩提出，指某一领域的基本假设和方法论发生根本性变化。AI驱动的工作方式变革正是一次范式转移——从"人在组织中执行任务"转向"人指挥AI完成任务"。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从雇佣时代到自主时代：工作方式的范式转移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这一转移带来三个重要变化。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第一，价值创造的单位从"岗位"变为"项目"或"任务"，个体不再需要被组织绑定。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第二，能力边界从"个人技能集"扩展为"个人技能+AI能力"的组合，个体的实际输出能力呈指数级增长。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什么是"老板AI"：概念界定与核心特征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什么是"老板AI"：概念界定与核心特征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什么是"老板AI"：概念界定与核心特征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"老板AI"并非指AI取代老板的角色，而是指AI赋能下的个体具备了类似CEO的经营能力。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具体而言，"老板AI"包含三层含义。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第一层：AI作为个人的超级助手。 传统CEO拥有一支支持团队——秘书、分析师、顾问、助理。AI使每个人都能获得类似的支撑：大语言模型充当智囊和写手，AI智能体充当执行者，数据分析工具充当分析师。这些AI角色7×24小时待命，成本极低，且能力持续升级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什么是"老板AI"：概念界定与核心特征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第二层：个体以CEO思维经营自己。 老板AI不仅仅是工具的使用，更是一种思维方式的转变。将"自己"视为一家公司来经营——个人愿景就是公司战略，个人技能就是核心产品，人际关系就是客户网络，时间精力就是运营资本。AI使这种"个人即公司"的思维从理念变为可操作的实践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第三层：人机协同的经营系统。 老板AI不是人单方面使用工具，而是人与AI形成协同系统。人负责方向判断、价值取舍和创造性决策，AI负责信息处理、方案生成和任务执行。这一分工使人从执行中解放，专注于高价值的判断和创造。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什么是"老板AI"：概念界定与核心特征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传统打工人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老板AI个体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任务执行者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经营决策者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能力边界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受限于个人技能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个人技能+AI能力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工作方式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被动接受指令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主动定义目标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资源配置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依赖组织分配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自主编排AI资源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价值衡量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岗位薪资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创造的市场价值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成长路径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组织内晋升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个人能力持续迭代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每个人都是自己的CEO：个人经营思维的崛起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每个人都是自己的CEO：个人经营思维的崛起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每个人都是自己的CEO：个人经营思维的崛起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"每个人都是自己的CEO"这一理念并非空想，而是有着深刻的经济和技术基础。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481328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从经济层面看，平台经济和零工经济的兴起已经打破了传统的雇佣关系。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越来越多的人同时拥有多个收入来源——主业、副业、投资、内容创作。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当一个人的收入结构变得多元化，他就必须像经营一家公司一样管理自己的"业务组合"。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每个人都是自己的CEO：个人经营思维的崛起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从技术层面看，AI工具的可用性和经济性已经达到了个人可负担的水平。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GPT-4、Claude、Gemini等大语言模型的API调用成本在持续下降，许多AI工具提供免费或低价的个人版。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AI智能体框架（如AutoGPT、LangChain、CrewAI）使得非程序员也能搭建自动化工作流。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一位独立设计师利用AI工具链——MidJourney生成设计灵感、ChatGPT撰写方案文案、Canva AI完成排版、自动化邮件系统跟进客户——独自运营着年营收超过50万元的设计工作室。在过去，这至少需要一个3-5人的团队。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每个人都是自己的CEO：个人经营思维的崛起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个人经营思维的核心在于"自主性"（autonomy）。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CEO与员工的根本区别不在于权力大小，而在于思维的起点不同：员工从"组织要我做什么"出发，CEO从"我要创造什么价值"出发。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AI赋予个体以工具，但真正实现从"打工人"到"自己的CEO"的转变，需要的是思维范式的切换。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AI赋能个体的技术脉络与社会基础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AI赋能个体的技术脉络与社会基础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AI赋能个体的技术脉络与社会基础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AI赋能个体并非一蹴而就，而是经历了清晰的技术演进脉络。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481328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2017-2020年：基础模型阶段。 Transformer架构的提出（Vaswani et al., 2017）奠定了大语言模型的技术基础。GPT系列（Brown et al., 2020）展示了大规模预训练模型的强大能力，但此时AI主要服务于企业和研究机构，个人用户接触有限。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AI赋能个体的技术脉络与社会基础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2021-2022年：对话界面阶段。 ChatGPT的发布标志着AI从实验室走向大众。自然语言交互界面使非技术背景的用户也能轻松使用AI。这一阶段，AI主要作为"对话工具"存在，用户通过提问获取信息和建议。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2023-2024年：工具集成阶段。 AI开始与外部工具和数据源连接——网页搜索、代码执行、文件操作、API调用。AI不再只是回答问题，而是能够执行任务。同时，AI智能体框架的兴起使多步骤自动化工作流成为可能。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AI赋能个体的技术脉络与社会基础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2025年至今：智能体运营阶段。 AI智能体从简单的任务执行者进化为能够自主规划、协作和迭代的"数字员工"。多Agent系统的出现使个人可以组建"AI团队"——一个AI负责市场调研，一个AI负责内容创作，一个AI负责数据分析，人在其中扮演CEO的协调角色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929384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社会层面，几个趋势共同构成了老板AI时代的社会基础。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一是远程工作和数字游民文化的普及，使工作不再绑定于物理空间。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二是创作者经济的爆发，使个人内容生产和变现成为主流收入路径。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本书导读与阅读指南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本书导读与阅读指南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本书导读与阅读指南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本书围绕CEO-AI框架展开，分为四篇十二章。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481328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第一篇"认知觉醒篇"（第1-3章） 建立基础认知。第1章阐释老板AI的时代背景和核心概念，第2章介绍AI技术基础，第3章提出CEO-AI核心模型。如果你对AI技术已有基本了解，可以从第3章开始阅读。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本书导读与阅读指南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第二篇"能力构建篇"（第4-6章） 聚焦个人能力建设。第4章培养AI增强的思维力，第5章构建AI驱动的生产力系统，第6章开发AI辅助的创造力。这三章构成"老板AI"的核心能力三角。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第三篇"经营有道篇"（第7-9章） 转入经营实践。第7章讨论个人战略管理，第8章讲解AI辅助的财务管理，第9章阐述社交资本经营。这三章将CEO思维落实到个人经营的三大核心领域。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本书导读与阅读指南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第四篇"实战场景篇"（第10-12章） 展望未来。第10章解析一人公司模式，第11章探讨职业进化路径，第12章描绘人机共生的未来蓝图。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728216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建议读者按顺序阅读第一篇建立框架认知，然后根据个人需求选择感兴趣的章节深入研读。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每章末附有参考文献，附录提供了工具速查、案例库和实训项目等实用资源。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本书的核心主张——AI不是让人失业的技术，而是让人"自立"的技术。当每个人都能借助AI拥有CEO级的能力支撑，工作的意义将从"为别人打工"转向"为自己创造价值"。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第1章  老板AI时代：从打工人到自己的CEO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从雇佣时代到自主时代：工作方式的范式转移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什么是"老板AI"：概念界定与核心特征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每个人都是自己的CEO：个人经营思维的崛起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AI赋能个体的技术脉络与社会基础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本书导读与阅读指南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结合本章内容，思考老板AI时代：从打工人到自己的CEO对你个人发展的启示是什么？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Brown T B, Mann B, Ryder N, et al. Language models are few-shot learners[J]. Advances in Neural Information Proce...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Vaswani A, Shazeer N, Parmar N, et al. Attention is all you need[J]. Advances in Neural Information Processing Sy...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Ganuthula V R R. The solo revolution: a theory of AI-enabled individual entrepreneurship[J]. arXiv preprint arXiv...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Raisch S, Krakowski S. Artificial intelligence and management: the automation-augmentation paradox[J]. Academy of...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老板AI时代：从打工人到自己的CEO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