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第9章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智慧景区与AI安防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AI赋能景区安全与管理升级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887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887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理解智慧景区的内涵、架构和评价标准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掌握AI在景区安防中的核心应用场景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了解智能客流管理系统的原理和方法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1089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熟悉AI应急响应系统的设计与实现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37490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97280" y="37490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认识智慧景区建设中的挑战和发展趋势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黄山景区的智慧化转型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黄山景区智慧化建设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黄山景区2015年开始智慧化建设，累计投入超3亿元。建设成果：1) 全山覆盖5G网络和物联网传感；2) AI客流预测准确率超90%；3) 智能调度系统将排队时间缩短50%；4) AI安防系统实现全年零安全事故；5) 电子票务覆盖率100%。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20" y="41148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思考：智慧景区"智慧"在哪里？AI如何改变景区管理？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导入案例延伸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黄果树智慧景区实践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黄果树景区智慧化升级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黄果树景区2020年启动AI升级：部署200+AI摄像头、客流预测系统、智能闸机、AR导览。效果：排队时间-40%，安全事故零发生，游客满意度+25%，运营成本-15%。被评为贵州省智慧景区示范单位。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智慧景区概述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9.1 智慧景区定义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内涵与特征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智慧景区是运用物联网、云计算、大数据、人工智能等新一代信息技术，实现景区管理智能化、服务个性化、体验沉浸化的新型景区形态。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74320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4572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特征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技术支撑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具体表现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全面感知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IoT传感器全覆盖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环境/设施/人流实时感知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互联互通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5G+WiFi+物联网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万物互联的数据网络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智能决策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AI驱动决策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预测+优化+自动化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个性化服务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AI推荐+定制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千人千面服务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沉浸体验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AR/VR/MR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超越物理限制的体验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9.1 智慧景区架构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五层技术架构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64008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61872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103120" y="126187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面向游客和管理者的服务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0" y="1261872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APP/小程序/大屏/AR导览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57200" y="1920240"/>
            <a:ext cx="8229600" cy="64008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1993392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平台层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103120" y="199339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数据处理和AI模型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029200" y="1993392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推荐引擎/预测模型/安防AI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" y="2651760"/>
            <a:ext cx="8229600" cy="64008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2724912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数据层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103120" y="272491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数据存储和治理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29200" y="2724912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数据湖/数据仓库/实时流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" y="3383280"/>
            <a:ext cx="8229600" cy="64008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456432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网络层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103120" y="345643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数据传输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029200" y="3456432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5G/WiFi6/物联网/光纤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57200" y="4114800"/>
            <a:ext cx="8229600" cy="64008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87952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感知层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103120" y="418795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物理设备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029200" y="4187952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摄像头/传感器/闸机/无人机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9.1 智慧景区评价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国家评价标准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457200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评价指标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权重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基础设施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网络覆盖、感知设备、算力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管理智慧化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客流管理、安防、应急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服务智慧化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票务、导览、客服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体验智慧化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AR/VR、个性化、互动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数据治理、分析、决策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9.1 传统vs智慧景区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核心差异对比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429000"/>
                <a:gridCol w="3429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传统景区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智慧景区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票务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人工售票+纸质票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电子票+刷脸入园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导览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导览牌+人工导游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AI导览+AR讲解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安防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保安巡逻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AI监控+自动预警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事后统计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实时监测+预测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决策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经验驱动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数据驱动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被动响应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主动预警+自动联动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标准化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个性化定制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智慧景区核心差异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智慧景区的核心差异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统景区：人力巡逻+人工检票+固定导览牌+事后分析。智慧景区：AI监控+刷脸入园+智能导览+实时决策。核心差异不在于"有没有技术"，而在于"数据是否驱动决策"——智慧景区的每个运营决策都基于实时数据和AI分析。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9.1 建设模式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三种建设路径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828800"/>
                <a:gridCol w="1828800"/>
                <a:gridCol w="1828800"/>
                <a:gridCol w="13716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适用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局限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自建模式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景区自主投资建设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大型景区/国企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完全可控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投入大、周期长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SaaS模式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租赁云平台服务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中小景区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低成本快速上线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定制化受限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PPP模式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政府+企业合作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公共景区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风险分担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流程复杂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托管模式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委托第三方运营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无IT团队景区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专业服务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依赖度高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AI景区安防系统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9.2 AI安防概述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从人防到技防+人防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传统安防：保安巡逻+监控录像（事后查证）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AI安防：实时识别+预测预警+自动响应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安防场景：人员安全、财产安全、设施安全、环境安全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技术栈：CV目标检测+行为识别+异常检测+预测模型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覆盖范围：出入口、游览路线、危险区域、重点设施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效果：黄果树景区实现全年零安全事故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9.2 客流安全管理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监测+预测+疏导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828800"/>
                <a:gridCol w="2743200"/>
                <a:gridCol w="25603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措施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监测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CV密度估计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实时人流热力图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全域感知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LSTM时序预测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提前2h预警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主动防范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阈值触发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APP推送/广播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快速响应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疏导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路径优化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推荐替代路线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分流减压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限流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智能闸机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控制入园速度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防止超载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预案联动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一键启动疏散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快速处置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9.2 异常行为检测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AI识别安全风险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228600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异常类型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识别方法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响应措施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翻越围栏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目标检测+轨迹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靠近围栏→翻越动作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立即报警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靠近危险区域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电子围栏+CV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进入禁止区域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语音劝离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跌倒/受伤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姿态识别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人体姿态突变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派救援人员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打斗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行为识别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肢体冲突动作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安保介入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人员走失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人脸比对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儿童/老人走失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广播寻人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聚集异常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密度估计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局部密度突增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分流疏导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9.2 环境安全监测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自然灾害预警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地质灾害：落石、滑坡——IoT位移传感器+AI预测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水文监测：水位、流量——水位计+CV水位标尺识别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气象灾害：暴雨、雷电——气象API+AI预警模型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森林防火：温度、烟雾——热成像+烟雾检测AI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水质监测：溶氧、PH——水质传感器+异常检测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贵州特色：喀斯特地貌地质灾害监测、黄果树水雾监测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9.2 智能闸机系统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AI驱动的入园管理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刷脸入园：人脸比对1:1，0.3秒通过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二维码入园：动态二维码防伪造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身份证核验：人证一致性检查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团队快速入园：批量身份核验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动态限流：根据实时客流自动调节入园速度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数据采集：入园时间、人数、来源地自动统计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异常处理：黄牛识别、尾随检测、假票拦截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9.2 贵州案例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黄果树AI安防系统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黄果树景区AI安防体系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黄果树景区部署了全方位AI安防系统：1) 200+AI摄像头覆盖全景区；2) 瀑布观景台密度监测+自动限流；3) 水帘洞内湿度监测+防滑预警；4) 森林防火热成像全覆盖；5) 溶洞水位实时监测；6) 应急指挥中心一键联动。2024年累计预警3200+次，安全事故零发生。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AI安防技术栈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景区AI安防技术栈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完整技术栈：1) 感知层——IPC摄像头、热成像、雷达、IoT传感器；2) 传输层——5G/WiFi6/光纤；3) 平台层——AI推理服务器、视频分析引擎；4) 应用层——安防大屏、移动APP、报警系统。关键指标：检测准确率&gt;95%，误报率&lt;1%，响应时间&lt;1秒。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智能客流管理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9.3 客流管理概述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从被动应对到主动管理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智能客流管理 = 预测 + 监测 + 疏导 + 限流 + 应急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64592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预测：提前7天预测客流，提前2小时精确预测峰值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监测：实时统计各区域客流密度和流动方向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疏导：AI推荐最优游览路线，引导游客分流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限流：智能闸机动态控制入园速度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应急：超限自动启动应急预案（分流/暂停入园/疏散）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指标：瞬时客流、日客流、区域密度、排队时长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9.3 客流预测模型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多时间尺度预测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2743200"/>
                <a:gridCol w="1828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时间尺度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输入特征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精度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实时(15min)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滑动窗口+LSTM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最近2h客流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MAPE&lt;5%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短期(2h)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LSTM+注意力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历史+天气+搜索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MAPE&lt;8%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中期(7天)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Prophet+XGBoost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历史+节假日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MAPE&lt;12%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长期(1月)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SARIMA+趋势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历史同期+趋势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MAPE&lt;20%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节假日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专项模型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历史节假日+预约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MAPE&lt;15%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9.3 智能疏导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AI推荐分流路线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问题：热门景点过度拥挤，冷门景点资源闲置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策略1：实时推荐——当A区拥挤时推荐B区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策略2：预约引导——提前预约时推荐错峰时段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策略3：价格杠杆——高峰涨价/低谷优惠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策略4：内容引导——推送冷门景点亮点内容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策略5：路径优化——AI规划避开拥挤的游览路线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贵州实践：黄果树→天星桥→陡坡塘的智能分流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9.3 游客承载量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动态承载量计算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2743200"/>
                <a:gridCol w="1828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定义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计算方法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特点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生态承载量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不破坏环境上限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植被/水土/ wildlife评估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最严格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设施承载量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设施服务能力上限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停车场/厕所/餐厅容量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可扩建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空间承载量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人均面积需求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总面积/人均面积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基础指标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社会承载量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心理感知拥挤度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游客问卷调查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主观性强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动态承载量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综合实时计算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AI多因素动态评估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最实用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游客承载量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景区游客承载量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承载量是景区在特定时间内能容纳的最大游客数。AI可以帮助精确计算动态承载量——根据天气、季节、设施状态实时调整。例如：雨天路面湿滑时，安全承载量应降低30%；夏季高温时，户外区域承载量应减少20%。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9.3 智慧票务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AI驱动的票务管理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动态定价：根据客流预测调整票价（高峰涨价/低谷优惠）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分时预约：引导游客选择错峰时段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套票推荐：AI推荐最优套票组合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团体管理：自动识别团体并给予优惠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防黄牛：AI识别异常购票行为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数据分析：购票数据→游客来源/偏好分析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贵州实践：一码游贵州统一预约平台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9.3 智慧导览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AI个性化游览服务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4572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功能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游客价值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AI讲解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LLM+知识库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随时问答，深度了解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路线推荐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优化算法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避开拥挤，高效游览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实时提醒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IoT+推送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天气/拥挤/活动提醒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拍照识别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CV图像识别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拍景点→自动讲解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AR增强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AR+3D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虚拟复原历史场景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多语言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NMT机器翻译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服务国际游客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应急响应与未来展望</a:t>
            </a:r>
            <a:endParaRPr lang="en-US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9.4 应急响应系统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AI驱动的应急指挥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2743200"/>
                <a:gridCol w="1828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事件类型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AI检测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应急响应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响应时间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拥挤踩踏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密度超限+推搡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自动分流/暂停入园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火灾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烟雾/温度AI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自动报警+喷淋+疏散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人员落水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CV+水域监测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声光报警+救援队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心脏病发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AI+可穿戴设备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AED定位+急救通知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60秒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自然灾害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IoT+气象预警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紧急疏散+封闭景区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5分钟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走失儿童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人脸识别+广播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家长通知+全园搜索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2分钟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9.4 应急指挥平台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一体化指挥中心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大屏展示：实时景区地图+客流热力+摄像头画面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一键启动：预设应急预案，一键触发多系统联动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通讯调度：对讲机+广播+APP推送+短信通知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资源调配：安保/医疗/消防人员位置和调度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事后分析：事件回放+AI复盘+预案优化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贵州实践：安顺市旅游应急指挥中心覆盖全市A级景区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9.4 安顺案例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龙宫景区水洞安全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龙宫水洞智能安全系统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龙宫景区水溶洞游览安全风险高，部署了专项AI安全系统：1) 洞内水位+流速实时监测——超限自动关闭洞口；2) 游客救生衣AI检测——未穿救生衣不得入洞；3) 洞内人流控制——实时统计洞内人数，限200人；4) 应急照明——断电自动切换备用电源；5) 通讯保障——洞内5G覆盖+应急广播。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9.4 隐私与伦理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安防与隐私的平衡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2860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22860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景区安防系统大量使用摄像头和AI识别，引发隐私担忧。平衡原则：1) 必要性——安防摄像头覆盖公共区域，不安装在不合理位置；2) 匿名化——人脸检测仅用于计数，不存储人脸图像；3) 透明性——明确告知游客存在监控；4) 数据最小化——视频实时分析后即删除，不长期存储；5) 监督机制——定期审计数据使用情况。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思政融入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人民至上与安全发展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8288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18288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景区安全事关人民生命财产安全。AI安防技术的应用体现了"人民至上、生命至上"的执政理念。贵州黄果树、龙宫等景区通过AI技术实现全年零安全事故，用科技守护每一位游客的安全。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讨论：如何平衡安防效率与游客隐私？</a:t>
            </a:r>
            <a:endParaRPr lang="en-US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9.4 建设挑战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智慧景区落地难题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挑战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表现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应对策略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投入大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中小景区无力承担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SaaS模式+政府补贴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技术门槛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缺乏专业人才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托管运营+培训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数据孤岛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各系统不互通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统一平台+标准接口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维护困难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设备故障率高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远程运维+自动告警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效果难量化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ROI不明确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建立评估指标体系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游客接受度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老年人不适应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保留传统方式+适老化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9.4 无人机巡检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AI空中安保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自动巡检：预设航线自动飞行，覆盖人工难达区域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AI识别：实时识别异常（落石、火情、人员迷路）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热成像：夜间和恶劣天气巡查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应急投放：空投救生圈/急救包/通讯设备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3D建图：无人机摄影测量生成景区3D地图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贵州优势：山地景区地形复杂，无人机巡检优势明显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数字孪生景区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数字孪生景区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数字孪生是物理景区的1:1数字镜像。应用：1) 虚拟预览——游客行前在线"云游"；2) 模拟管理——模拟客流疏散方案；3) 远程监控——管理者实时查看景区状态；4) 应急演练——在虚拟环境中测试应急预案；5) 文化保护——古建筑数字存档。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9.4 未来趋势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智慧景区发展方向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无人化运营：AI+机器人实现无人售票/巡逻/清洁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数字孪生：1:1数字镜像支持模拟和虚拟游览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全域感知：卫星+无人机+地面设备立体感知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自愈系统：AI自动检测和修复设施故障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碳中和景区：AI优化能源管理，实现零碳排放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元宇宙景区：虚拟世界中的景区体验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9.4 贵州智慧景区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省级实践全景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657600"/>
                <a:gridCol w="29260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特色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黄果树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客流预测+AI安防+AR导览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全省示范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西江苗寨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密度监测+民族文化AI导览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文化+科技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龙宫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水洞安全监测+智能票务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安全专项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梵净山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生态监测+限流系统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生态保护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镇远古城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智慧街区+夜游AI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古城活化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肇兴侗寨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AI营销+虚拟体验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新媒体传播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本章小结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智慧景区五层架构：感知→网络→数据→平台→应用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AI安防：实时识别+预测预警+自动响应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客流管理：预测+监测+疏导+限流+应急五环联动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应急响应：AI检测→预案启动→资源调配→事后分析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隐私平衡：必要性+匿名化+透明性+数据最小化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未来方向：无人化、数字孪生、全域感知</a:t>
            </a:r>
            <a:endParaRPr lang="en-US" sz="13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设计一个中型景区的AI安防系统方案。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客流预测模型如何处理突发事件（如暴雨）的影响？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智能疏导策略如何兼顾游客体验和安全管理？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景区AI安防系统如何保护游客隐私？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为安顺龙宫景区设计一个智慧化升级方案。</a:t>
            </a:r>
            <a:endParaRPr lang="en-US" sz="13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文化和旅游部. 智慧景区评价指南[S]. 2024.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Li J, et al. Deep learning for crowd counting[J]. ACM Computing Surveys, 2023.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王某, 张某. 基于AI的景区安全监测系统研究[J]. 旅游科学, 2024, 38(4): 89-102.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Buhalis D, Amaranggana A. Smart tourism destinations[J]. Tourism Management Perspectives, 2015.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贵州省文化和旅游厅. 贵州智慧景区建设标准[S]. 2023.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6459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第9章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智慧景区与AI安防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0" y="301752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智慧景区与AI安防</dc:title>
  <dc:subject>PptxGenJS Presentation</dc:subject>
  <dc:creator>安顺学院</dc:creator>
  <cp:lastModifiedBy>安顺学院</cp:lastModifiedBy>
  <cp:revision>1</cp:revision>
  <dcterms:created xsi:type="dcterms:W3CDTF">2026-07-29T00:15:25Z</dcterms:created>
  <dcterms:modified xsi:type="dcterms:W3CDTF">2026-07-29T00:15:25Z</dcterms:modified>
</cp:coreProperties>
</file>