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让AI"看懂"旅游场景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理解计算机视觉的基本概念和核心技术栈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掌握图像识别在景区场景理解中的应用方法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了解视频分析技术在游客行为感知中的作用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理解多模态融合在智能导览中的应用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了解计算机视觉在旅游场景中的隐私和伦理考量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黄果树景区的"AI眼睛"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黄果树景区AI视觉监测系统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黄果树景区部署了200+个AI摄像头，覆盖主要游览路线。系统能实时识别：1) 客流密度——预警拥挤区域；2) 异常行为——翻越围栏、靠近危险区域；3) 环境监测——水位变化、落石检测；4) 游客服务——迷路识别、跌倒检测。2024年累计预警3000+次，安全事故零发生。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思考：AI"看到"了什么？如何处理？隐私如何保护？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计算机视觉基础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计算机视觉概述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定义与任务分类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计算机视觉（CV）是让计算机从图像或视频中提取信息、理解内容的学科。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46888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任务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输入→输出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图像→类别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景区照片自动分类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图像→框+类别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景区人流统计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语义分割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图像→像素级分类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场景理解(天空/建筑/植被)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实例分割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图像→实例分割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单个游客精确检测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关键点检测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图像→关键点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人体姿态分析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图像生成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文本→图像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旅游宣传图生成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卷积神经网络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CNN核心原理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卷积层(Conv)：用卷积核提取局部特征（边缘、纹理、形状）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池化层(Pool)：降低分辨率，增强平移不变性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全连接层(FC)：将特征映射到类别概率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激活函数(ReLU)：引入非线性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经典架构：LeNet→AlexNet→VGG→ResNet→EfficientNet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旅游应用：用ResNet对景区照片进行场景分类（山岳/水体/建筑）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CNN架构演进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从LeNet到ViT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13716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贡献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意义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LeNet(1998)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手写数字识别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开创CNN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AlexNet(2012)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ImageNet冠军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深度学习复兴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VGG(2014)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统一3x3卷积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16-19层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简洁有效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ResNet(2015)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残差连接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50-152层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训练超深网络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EfficientNet(2019)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复合缩放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效率最优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ViT(2020)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Transformer用于CV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挑战CNN霸权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目标检测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定位+识别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两阶段：先生成候选区域，再分类（R-CNN系列）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单阶段：直接预测框和类别（YOLO系列, SSD）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YOLO：速度快，适合实时场景（景区视频流）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DETR：Transformer+目标检测，端到端训练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旅游应用：景区摄像头实时检测游客、设施、异常物体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贵州场景：黄果树景区用YOLO实时统计各区域游客数量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YOLO算法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YOLO (You Only Look Once)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YOLO将目标检测视为回归问题：输入一张图片，直接在网络的一个前向传播中输出所有检测框的位置和类别。最新版YOLOv8/v11在COCO数据集上达到50+ mAP，推理速度超200 FPS。在旅游场景中，YOLO常用于实时人流统计、安全帽检测、异常行为识别等需要低延迟的应用。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景区场景理解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6.2 景区场景识别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照片自动分类与标注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场景分类：山岳/水体/建筑/园林/博物馆/宗教场所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景点识别：通过照片识别具体景点（如黄果树瀑布）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季节识别：分析照片判断季节（影响推荐）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天气识别：晴天/雨天/雪天（影响游览建议）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情绪分析：分析游客面部表情评估满意度（需伦理审查）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技术：预训练模型(ResNet)+景区数据微调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6.2 人流统计与密度估计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景区客流实时监测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22860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人头检测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YOLO检测头部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精度高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密集场景漏检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密度图估计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CNN回归密度图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适合超密集场景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需大量标注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光流法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分析视频帧间运动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无需检测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受光照影响大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多摄像头融合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跨摄像头跟踪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全局统计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复杂度高等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6.2 游客行为识别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动作理解与分析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3D骨架提取：从视频提取人体关键点序列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动作分类：走路/跑步/拍照/休息/攀爬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异常行为检测：翻越围栏、靠近悬崖、跌倒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停留分析：游客在哪个景点停留最久（兴趣度评估）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路径追踪：分析游客游览路径模式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技术：ST-GCN(时空图卷积)+骨架序列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6.2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西江千户苗寨客流系统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西江千户苗寨AI客流监测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西江千户苗寨节假日客流可达数万人，景区部署AI客流监测系统：1) 入口人脸计数（非识别，仅计数）；2) 主要街道密度估计；3) 观景台拥挤预警；4) 夜景灯光秀时段客流引导。系统与"一码游贵州"联动，当某区域密度超标时自动推送分流建议。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多模态融合与智能导览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6.3 多模态融合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视觉+语言+音频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多模态AI：同时处理文本、图像、音频、视频等多种模态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图像描述生成：看图说话——"这是一座壮观的瀑布，周围绿树环绕"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视觉问答(VQA)：看图回答问题——"这个景点叫什么名字？"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图文检索：用文字搜图片或用图片搜相关文字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CLIP模型：图像和文本映射到统一空间，实现跨模态匹配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GPT-4V/Gemini：原生多模态理解，无需单独训练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旅游应用：拍景点照片→AI自动识别并讲解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6.3 AR智能导览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增强现实旅游体验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描述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实景叠加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在真实场景上叠加虚拟信息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古建筑还原、路线指引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菜单/指示牌即时翻译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外语游客服务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3D虚拟导游讲解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沉浸式文化体验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互动体验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虚拟试穿民族服饰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苗族银饰/侗族服饰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场景复原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历史场景AR还原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屯堡古战场复原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游戏化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AR寻宝/打卡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增加游览趣味性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6.3 AR技术实现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核心技术栈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SLAM（同步定位与建图）：实时构建环境地图并定位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目标跟踪：追踪平面、图像标记或3D物体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渲染引擎：Unity AR Foundation / ARKit / ARCore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3D建模：摄影测量法、NeRF、3D Gaussian Splatting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内容管理：云端3D模型库+本地缓存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贵州实践：屯堡古建筑AR复原，用3D扫描+AI重建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NeRF与3D重建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NeRF (Neural Radiance Fields)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NeRF用神经网络表示三维场景的辐射场，从多张2D照片重建高质量3D场景。在旅游领域，NeRF可以：1) 数字化保护景区（如安顺文庙3D重建）；2) 创建VR旅游内容；3) 虚拟预览景点。最新进展3D Gaussian Splatting比NeRF快100倍，已接近实时渲染。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隐私伦理与未来展望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隐私保护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CV应用中的隐私考量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景区AI视觉系统必须遵循隐私保护原则：1) 最小化采集——只采集必要信息，不存储原始人脸图像；2) 匿名化处理——人脸模糊化、特征脱敏；3) 就地处理——边缘计算，数据不出摄像头；4) 知情同意——明确告知游客存在AI监测；5) 数据销毁——实时分析后立即删除原始视频。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法规依据：《个人信息保护法》《数据安全法》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科技向善与安全发展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视觉技术在景区安全监测中发挥了重要作用——黄果树景区实现全年零安全事故，体现了"人民至上、生命至上"的理念。但技术应用必须有边界：不能以安全之名侵犯隐私，不能以效率之名取代人文关怀。科技向善，是在效率与权利之间找到平衡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讨论：如何设计一个既安全又保护隐私的景区AI视觉系统？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边缘计算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CV在景区的部署模式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2860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处理位置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云端计算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数据中心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算力强、模型大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延迟高、带宽需求大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边缘计算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摄像头/边缘盒子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低延迟、省带宽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算力有限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云边协同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边缘初处理+云端精分析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兼顾速度和精度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架构复杂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联邦学习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多景区协同训练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数据不出本地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通信开销大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贵州实践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全域AI视觉旅游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贵州"智慧旅游云"视觉平台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建设省级智慧旅游云视觉平台，接入全省A级景区摄像头数据。采用"边缘初处理+云端精分析"架构：边缘盒子做人流计数和异常检测（毫秒级响应），云端做趋势分析和跨景区调度。平台还集成气象数据、交通数据，实现"看天游景"的智能建议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CV旅游应用方向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多模态大模型：GPT-4V级别模型直接理解景区场景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实时3D重建：游客手机拍摄即时生成3D模型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情感计算：从表情分析游客情绪（需严格伦理审查）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无人机巡检：AI无人机自动巡查景区安全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数字孪生：CV+3D构建景区1:1数字镜像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无障碍导览：CV辅助视障游客"看到"景点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数字孪生景区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数字孪生(Digital Twin)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数字孪生是物理实体的1:1数字镜像。在旅游领域，通过CV+3D扫描+IoT传感器构建景区数字孪生体，可以实现：1) 虚拟预览——游客行前在线"云游"；2) 模拟管理——模拟客流疏散方案；3) 远程监控——管理者实时查看景区状态；4) 文化保护——古建筑数字存档。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图像分割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像素级场景理解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语义分割：每个像素标注类别（天空/建筑/植被/水面）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实例分割：区分同类别的不同个体（每个游客分开）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全景分割：语义+实例的融合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经典模型：FCN-&gt;U-Net-&gt;DeepLab-&gt;Mask R-CNN-&gt;SAM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旅游应用：景区环境分析、游览区域识别、绿化评估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SAM模型：Meta发布的“分割一切”模型，零样本分割能力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视频分析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从图像到视频的时空理解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任务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目标跟踪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SORT/DeepSORT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跨摄像头追踪游客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动作识别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 CNN/ST-GCN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跌倒检测、异常行为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视频摘要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关键帧提取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自动生成景区宣传片段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视频密度估计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CNN密度回归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实时人流密度地图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事件检测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时序动作检测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拥挤、打斗、求助事件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OCR与即时翻译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文字识别在旅游中的应用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菜单翻译：拍菜单照片自动翻译成母语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指示牌识别：景区导览牌、路牌即时翻译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碑文识别：古碑文OCR+历史背景解读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护照/证件识别：酒店入住自动化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技术：CRNN+CTC / Transformer OCR / GPT-4V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贵州应用：少数民族文字识别与翻译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人脸识别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刷脸游景区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828800"/>
                <a:gridCol w="1828800"/>
                <a:gridCol w="29260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隐私考量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刷脸入园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人脸比对(1:1)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快速无接触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需授权，数据不存储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酒店入住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人脸+证件比对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严格遵守个保法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会员识别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人脸检索(1:N)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可选方案，提供替代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寻找走失儿童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人脸比对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应急安全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仅在紧急情况启用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VIP识别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人脸检索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需明确告知和授权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隐私保护技术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联邦学习与差分隐私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联邦学习：多景区协同训练模型，数据不出本地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差分隐私：在数据中加入噪声，保护个体隐私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同态加密：在加密数据上直接计算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人脸脱敏：实时模糊化处理，只保留计数信息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边缘推理：模型部署在摄像头端，原始视频不出设备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贵州实践：全省景区视觉数据采用联邦学习+差分隐私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龙宫景区AI视觉系统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安顺龙宫景区AI水安全监测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龙宫景区以水溶洞为主，安全风险较高。部署AI视觉系统：1) 水位实时监测——CV识别水位标尺，超限自动报警；2) 游客安全行为监测——检测未穿救生衣、靠近危险水域；3) 洞内人流控制——实时统计洞内人数，超限暂停入园；4) 应急响应——AI识别求助手势，自动通知救援。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模型部署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从训练到上线全流程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阶段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工具/方法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服务器GPU训练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PyTorch/TensorFlow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模型压缩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量化+剪枝+蒸馏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减少90%参数量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模型转换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转为ONNX/TensorRT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推理加速3-5倍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边缘部署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部署到Jetson/手机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本地推理毫秒级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监控运维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性能监控+自动更新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A/B测试+灰度发布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SAM模型与零样本分割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SAM (Segment Anything Model)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Meta AI发布的SAM模型可以在无需微调的情况下分割任意图像中的任意物体。在旅游领域：1) 游客拍照后自动抠图换背景；2) 景区照片自动标注区域；3) AR应用中的实时场景分割。SAM 2进一步支持视频分割，为景区视频分析提供了强大工具。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6.4 贵州全域视觉平台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省级AI视觉旅游网络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省级平台：接入全省200+A级景区摄像头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分层架构：边缘盒子(实时检测) + 云端(深度分析)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核心功能：客流监测、安全预警、环境监测、应急指挥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数据安全：联邦学习+差分隐私+数据脱敏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特色应用：黄果树水雾识别、西江苗寨密度估计、梵净山生态监测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下一步：接入无人机巡检和卫星遥感数据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CV核心任务：分类、检测、分割、生成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CNN架构演进：LeNet-&gt;AlexNet-&gt;ResNet-&gt;ViT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景区应用：场景识别、人流统计、行为分析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多模态融合：视觉+语言+音频，GPT-4V级模型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AR导览：SLAM+3D重建+实时渲染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隐私保护：最小采集、匿名化、就地处理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He K, et al. Deep Residual Learning for Image Recognition[C]. CVPR, 2016.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Redmon J, et al. You Only Look Once[C]. CVPR, 2016.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Mildenhall B, et al. NeRF: Representing Scenes as Neural Radiance Fields[C]. ECCV,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Kirillov A, et al. Segment Anything[C]. ICCV,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张某, 王某. 基于深度学习的景区客流检测方法[J]. 计算机工程, 2024, 50(3): 156-163.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CV在景区安全管理中有哪些应用？设计一个AI安全监测方案。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多模态智能导览相比传统语音导览有哪些优势？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AR导览的技术实现原理是什么？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游客行为分析可能涉及哪些隐私问题？如何防范？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为黄果树景区设计一个基于CV的智慧化升级方案。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He K, et al. Deep Residual Learning for Image Recognition[C]. CVPR, 2016.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Redmon J, et al. You Only Look Once[C]. CVPR, 2016.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Mildenhall B, et al. NeRF: Representing Scenes as Neural Radiance Fields[C]. ECCV,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Dosovitskiy A, et al. An Image is Worth 16x16 Words[C]. ICLR, 2021.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张某, 王某. 基于深度学习的景区客流检测方法[J]. 计算机工程, 2024, 50(3): 156-163.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计算机视觉与旅游场景感知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计算机视觉与旅游场景感知</dc:title>
  <dc:subject>PptxGenJS Presentation</dc:subject>
  <dc:creator>安顺学院</dc:creator>
  <cp:lastModifiedBy>安顺学院</cp:lastModifiedBy>
  <cp:revision>1</cp:revision>
  <dcterms:created xsi:type="dcterms:W3CDTF">2026-07-29T00:12:11Z</dcterms:created>
  <dcterms:modified xsi:type="dcterms:W3CDTF">2026-07-29T00:12:11Z</dcterms:modified>
</cp:coreProperties>
</file>