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914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第5章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大语言模型与文旅内容生成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28600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4688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从GPT到文旅大模型，从聊天到内容创作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安顺学院 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学习目标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Learning Objectives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18872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1887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97280" y="11887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理解大语言模型的技术原理和训练流程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182880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8288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18288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掌握AIGC在文旅内容创作中的主要应用场景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46888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4688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97280" y="24688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了解文旅大模型的构建路径和关键技术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310896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1089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97280" y="31089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掌握AIGC内容的质量评估方法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40080" y="374904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37490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97280" y="374904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认识AIGC在文旅应用中面临的安全风险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导入案例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AI生成的贵州旅游文案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ChatGPT写的黄果树瀑布介绍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"黄果树瀑布，亚洲第一大瀑布，高77.8米，宽101米。每当丰水季节，瀑布如万马奔腾，水雾弥漫百米，阳光下彩虹横跨，蔚为壮观。周边天星桥景区石上流水、水上生石，宛如天然盆景。穿行水帘洞，近距离感受瀑布的磅礴气势，让人不禁感叹大自然的鬼斧神工。"——这段100字的介绍，ChatGPT仅用3秒生成。人工撰写需30分钟以上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31520" y="41148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问题：AI生成的内容准确吗？有创意吗？能替代人工吗？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大语言模型原理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5.1 大语言模型概述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定义与核心能力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1371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大语言模型（LLM）是基于Transformer架构、通过海量文本预训练的深度学习模型，参数量通常在十亿到万亿级别。</a:t>
            </a:r>
            <a:endParaRPr lang="en-US" sz="1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74320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743200"/>
                <a:gridCol w="41148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能力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说明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旅游应用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文本生成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撰写文案、故事、攻略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旅游营销文案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问答对话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理解问题并回答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智能旅游客服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文本摘要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提取关键信息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景点介绍摘要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翻译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多语言互译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旅游多语言服务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代码生成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生成程序代码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旅游数据分析脚本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推理规划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多步推理和规划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行程规划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5.1 Transformer架构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自注意力机制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2801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核心：Self-Attention（自注意力）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1645920"/>
            <a:ext cx="7680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每个token关注序列中所有其他token，计算注意力权重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Q(Query)、K(Key)、V(Value)三个矩阵变换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Attention(Q,K,V) = softmax(QK^T/sqrt(d_k))V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多头注意力：多组QKV并行计算，捕捉不同维度关系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位置编码：为模型注入位置信息（正弦/旋转位置编码）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相比RNN：可并行训练、长程依赖建模能力更强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5.1 LLM训练三阶段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预训练→SFT→RLHF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3444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阶段1: 预训练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017520" y="123444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数据：海量无标注文本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394960" y="12344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目标：预测下一个token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40080" y="160020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效果：学习语言和世界知识 | 成本：数月, 百万GPU小时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457200" y="2194560"/>
            <a:ext cx="822960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194560"/>
            <a:ext cx="822960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2402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阶段2: 监督微调(SFT)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017520" y="22402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数据：人工标注的指令-回答对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394960" y="224028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目标：学习遵循指令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40080" y="260604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效果：模型变得"有用" | 成本：数天, 千GPU小时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457200" y="3200400"/>
            <a:ext cx="822960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57200" y="3200400"/>
            <a:ext cx="8229600" cy="54864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2461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阶段3: 人类反馈强化学习(RLHF)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017520" y="32461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数据：人类偏好排序数据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394960" y="324612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目标：奖励模型+PPO优化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40080" y="361188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效果：模型变得"无害、诚实" | 成本：数天, 千GPU小时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5.1 主流大模型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国内外代表模型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371600"/>
                <a:gridCol w="32004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机构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参数量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特点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GPT-4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OpenAI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未公开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多模态、推理强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Claude 3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Anthropic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未公开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长文本、安全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Gemini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Google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未公开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多模态原生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文心一言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百度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千亿级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中文理解强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通义千问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阿里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千亿级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开源生态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DeepSeek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深度求索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千亿级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推理性价比高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Kimi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月之暗面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千亿级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超长上下文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知识卡片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涌现能力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涌现能力（Emergent Abilities）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模型参数量超过某个阈值后，会突然出现小模型不具备的能力，如多步推理、少样本学习等。这种现象被称为"涌现"。旅游应用中的涌现表现为：模型无需专门训练就能理解"帮我规划一个适合老人小孩的贵州三日游"这类复杂指令。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第2节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AIGC文旅内容创作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5.2 AIGC文旅应用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六大场景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393192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8016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营销文案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103120" y="12801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景点介绍、推广文案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459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案例：ChatGPT生成黄果树介绍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4663440" y="118872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663440" y="1188720"/>
            <a:ext cx="393192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Text 11"/>
          <p:cNvSpPr/>
          <p:nvPr/>
        </p:nvSpPr>
        <p:spPr>
          <a:xfrm>
            <a:off x="4846320" y="128016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行程规划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09360" y="12801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个性化旅游路线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846320" y="16459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案例：AI生成三日游方案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457200" y="224028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57200" y="2240280"/>
            <a:ext cx="3931920" cy="54864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2331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多模态内容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103120" y="23317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图片、视频、音频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40080" y="26974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案例：AI生成景区宣传画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663440" y="224028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663440" y="2240280"/>
            <a:ext cx="3931920" cy="54864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23" name="Text 21"/>
          <p:cNvSpPr/>
          <p:nvPr/>
        </p:nvSpPr>
        <p:spPr>
          <a:xfrm>
            <a:off x="4846320" y="2331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智能客服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309360" y="23317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7x24自然语言问答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846320" y="26974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案例：携程AI客服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457200" y="329184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57200" y="3291840"/>
            <a:ext cx="3931920" cy="54864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28" name="Text 26"/>
          <p:cNvSpPr/>
          <p:nvPr/>
        </p:nvSpPr>
        <p:spPr>
          <a:xfrm>
            <a:off x="640080" y="338328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评论分析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103120" y="33832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情感分析、痛点提取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640080" y="37490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案例：UGC评论批量分析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4663440" y="329184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4663440" y="3291840"/>
            <a:ext cx="3931920" cy="54864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3" name="Text 31"/>
          <p:cNvSpPr/>
          <p:nvPr/>
        </p:nvSpPr>
        <p:spPr>
          <a:xfrm>
            <a:off x="4846320" y="338328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知识问答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6309360" y="33832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景点历史文化问答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4846320" y="37490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案例：景区AI导览问答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5.2 文案生成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Prompt工程实践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2801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好的Prompt = 角色 + 任务 + 约束 + 示例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1645920"/>
            <a:ext cx="76809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示例Prompt：</a:t>
            </a:r>
            <a:endParaRPr lang="en-US" sz="1200" dirty="0"/>
          </a:p>
          <a:p>
            <a:pPr indent="0" marL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"你是一位贵州旅游文案专家。请为黄果树瀑布撰写一段200字的景点介绍，</a:t>
            </a:r>
            <a:endParaRPr lang="en-US" sz="1200" dirty="0"/>
          </a:p>
          <a:p>
            <a:pPr indent="0" marL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要求：1) 突出瀑布的壮观气势；2) 提及周边天星桥景区；</a:t>
            </a:r>
            <a:endParaRPr lang="en-US" sz="1200" dirty="0"/>
          </a:p>
          <a:p>
            <a:pPr indent="0" marL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3) 语气热情有感染力；4) 适合微信公众号发布。</a:t>
            </a:r>
            <a:endParaRPr lang="en-US" sz="1200" dirty="0"/>
          </a:p>
          <a:p>
            <a:pPr indent="0" marL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参考风格：国家级5A景区官方介绍。"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20" y="35661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技巧：角色设定、明确约束、提供示例、指定输出格式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5.2 行程规划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AI生成个性化行程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输入：目的地、天数、预算、偏好、同行人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输出：每日行程（景点+餐饮+住宿+交通）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约束处理：景点开放时间、交通距离、体力限制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优化目标：最大化体验、最小化成本和时间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与传统推荐的区别：生成式而非检索式，可处理复杂约束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贵州示例：输入"安顺三日亲子游"→生成黄果树+龙宫+旧州古镇行程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5.2 多模态内容生成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图片/视频/音频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286000"/>
                <a:gridCol w="2743200"/>
                <a:gridCol w="18288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代表工具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旅游应用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局限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文本→图片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DALL-E 3, Midjourney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景区宣传画、海报设计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细节不够准确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文本→视频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Sora, 可灵AI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旅游宣传片、短视频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时长有限、成本高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文本→音频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TTS, 音乐生成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语音导览、背景音乐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情感表达不足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图片→3D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3D重建模型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景区VR内容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精度有限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视频→视频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视频风格迁移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旅游视频风格化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质量不稳定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5.2 智能客服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LLM驱动的旅游问答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传统客服：基于FAQ库的关键词匹配，无法理解复杂问题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LLM客服：理解自然语言意图，生成流畅回答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多轮对话：维护上下文，处理追问和补充信息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多语言：一个模型支持多语言服务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知识库集成：RAG技术接入景点知识库，避免幻觉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成本对比：人工客服30元/小时 vs LLM 0.01元/次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5.2 贵州案例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AIGC赋能文旅宣传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贵州省文旅厅AIGC内容工坊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年贵州省文旅厅建立AIGC内容工坊，批量生成全省A级景区的多语言介绍文案、宣传海报和短视频。单月产出内容量相当于过去一年人工产出。通过文心一言微调的"贵州文旅大模型"能生成包含地方文化特色的原创内容，如屯堡文化讲解、苗族银饰工艺介绍等。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文旅大模型构建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5.3 文旅大模型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三条构建路径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2286000"/>
                <a:gridCol w="1828800"/>
                <a:gridCol w="1828800"/>
                <a:gridCol w="13716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路径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方法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优势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局限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适用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路径1: 从头预训练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用文旅语料从零训练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完全可控, 效果最优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成本极高(亿元级)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大型企业/国家项目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路径2: 领域微调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在通用大模型上用文旅数据微调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效果较好, 成本适中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需要高质量标注数据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中型企业/省级平台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路径3: RAG增强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检索文旅知识库+LLM生成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成本最低, 知识可更新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依赖知识库质量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中小景区/创业团队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5.3 RAG技术详解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检索增强生成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2801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RAG流程：用户提问 → 检索知识库 → 拼接上下文 → LLM生成回答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1645920"/>
            <a:ext cx="7680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步骤1: 文档预处理——分块(chunking)、向量化(embedding)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步骤2: 向量检索——用用户问题检索最相关的文档块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步骤3: 上下文拼接——将检索结果作为LLM的prompt上下文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步骤4: 生成回答——LLM基于上下文生成准确回答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旅游应用：景区知识库RAG，确保景点信息准确无误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向量数据库：Pinecone, Milvus, FAISS, Chroma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5.3 领域微调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LoRA与全参数微调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2286000"/>
                <a:gridCol w="914400"/>
                <a:gridCol w="914400"/>
                <a:gridCol w="13716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方法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原理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参数量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成本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效果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全参数微调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更新所有参数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100%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最优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LoRA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低秩矩阵分解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0.1-1%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低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接近全参数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QLoRA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量化+LoRA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0.1%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很低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略低于LoRA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P-Tuning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优化prompt前缀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极小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极低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一般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Adapter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插入适配层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低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较好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5.3 数据准备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文旅微调数据构建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数据来源：景区官方介绍、导游词、旅游攻略、UGC游记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数据清洗：去重、去噪、格式统一、事实核查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指令构造：将知识转化为问答对（Q&amp;A pairs）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质量把控：人工审核、交叉验证、专家校对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数据量：微调通常需要5000-50000条高质量数据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贵州特色数据：屯堡文化、苗族侗族文化、喀斯特地貌知识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知识卡片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幻觉问题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LLM幻觉（Hallucination）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幻觉是指LLM生成看似合理但实际上不正确的内容。在旅游场景中，幻觉可能导致：编造不存在的景点、错误的开放时间、虚假的历史信息。解决方法：1) RAG——基于真实知识库回答；2) 事实核查——后处理验证关键信息；3) 置信度估计——对低置信度回答标注"请核实"。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第4节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质量评估与安全风险</a:t>
            </a:r>
            <a:endParaRPr lang="en-US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5.4 质量评估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四维评估体系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286000"/>
                <a:gridCol w="1828800"/>
                <a:gridCol w="27432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维度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评估方法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旅游特有考量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准确性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人工核查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事实错误率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景点信息是否正确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流畅性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人工评分(1-5)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平均分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语言是否自然通顺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相关性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自动评估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主题匹配度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是否回答了用户问题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安全性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规则+模型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违规率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是否包含敏感内容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创意性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人工评分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原创度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是否有独特视角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5.4 安全风险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AIGC五大风险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200400"/>
                <a:gridCol w="3657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风险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旅游场景表现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应对措施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幻觉风险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生成虚假旅游信息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RAG+事实核查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文化敏感性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不当描述少数民族文化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文化专家审核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版权风险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生成内容侵权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训练数据合规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信息过时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景点信息变化未更新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知识库实时更新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过度依赖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游客不再自主探索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人机协作设计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5.4 贵州文化敏感性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少数民族文化AI表达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苗族文化AI生成的敏感性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AI生成苗族文化相关内容时，可能出现：1) 苗族支系混淆（西江苗寨 vs 梭戛苗寨服饰差异巨大）；2) 节日时间不准确（苗年各地时间不同）；3) 银饰工艺描述过于笼统。解决：建立贵州民族文化知识库，由民族文化专家审核AI生成内容，确保文化表达的准确性和尊重性。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思政融入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AI与文化自信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1828800"/>
          </a:xfrm>
          <a:prstGeom prst="rect">
            <a:avLst/>
          </a:prstGeom>
          <a:solidFill>
            <a:srgbClr val="FEF3C7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188720"/>
            <a:ext cx="54864" cy="1828800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61872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A58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🧭 思政融入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1554480"/>
            <a:ext cx="7955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GC技术为中华优秀传统文化的创造性转化和创新性发展提供了新工具。通过AI生成高质量的文旅内容，让更多人了解和欣赏贵州多彩民族文化。但同时要警惕AI可能带来的文化同质化——不能让AI抹平各民族文化的独特性。技术应服务于文化传承，而非替代文化主体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32004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讨论：如何用AI讲好"贵州故事"而不失真？</a:t>
            </a:r>
            <a:endParaRPr lang="en-US" sz="13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5.4 Prompt工程进阶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高级技巧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思维链(CoT)：让LLM展示推理过程，提高复杂问题准确率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Few-shot：在prompt中提供几个示例，引导输出格式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角色扮演：设定AI为"导游/文案/规划师"等角色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结构化输出：要求JSON/Markdown格式输出，便于集成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多轮迭代：先生成初稿，再让AI自我改进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旅游应用：先让AI列出景点亮点，再生成文案，最后优化语气</a:t>
            </a:r>
            <a:endParaRPr lang="en-US" sz="13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5.4 成本效益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AIGC vs 人工创作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429000"/>
                <a:gridCol w="34290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维度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AIGC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人工创作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速度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秒级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小时-天级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成本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极低(0.01-0.1元/次)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较高(50-200元/篇)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质量上限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中上(需人工把关)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高(取决于作者)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一致性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高度一致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因人而异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创意性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准确性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需核查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较高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最佳策略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AIGC初稿+人工精修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纯人工(高品质场景)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Agent旅行助手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AI旅行Agent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AI旅行Agent不仅能对话，还能自主执行任务：1) 搜索航班信息；2) 比较价格；3) 预订机票酒店；4) 生成详细行程；5) 行中实时调整。代表产品：Expedia的ChatGPT集成、携程AI助手。核心能力：工具调用(API)、多步推理、记忆和反思。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5.4 未来趋势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LLM旅游应用方向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多模态融合：文本+图片+语音+视频一站式内容生成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个性化定制：基于用户画像生成专属旅游内容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实时生成：行中实时生成导览内容（根据天气、人流调整）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文化AI：专门训练民族文化大模型，精准表达地方文化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AI+AR：LLM驱动AR导览，实时生成场景讲解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可信AI：可溯源、可验证的AIGC内容</a:t>
            </a:r>
            <a:endParaRPr lang="en-US" sz="13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5.4 版权与合规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AIGC内容的版权争议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3200400"/>
                <a:gridCol w="32004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问题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争议焦点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当前趋势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训练数据版权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使用受版权保护文本训练是否侵权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合理使用争议未决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生成内容版权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AI生成内容是否享有版权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多数国家:不享有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署名权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是否需标注AI生成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中国要求标注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旅游场景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AI生成的景点文案归属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平台与用户协议约定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应对策略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合规训练数据+明确授权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建立版权审核流程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5.4 文旅大模型评估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专项评测体系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知识准确性：景点信息、历史事实、文化知识的准确率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文化敏感度：对少数民族文化描述的得体性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语言风格：是否符合旅游文案的语体特征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安全合规：是否包含违规或敏感内容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效率指标：响应延迟、并发处理能力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评测方法：构建贵州文旅专项测试集（500+问题）</a:t>
            </a:r>
            <a:endParaRPr lang="en-US" sz="1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5.4 实践指南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景区AIGC落地五步法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5486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3444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Step1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828800" y="123444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需求分析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114800" y="123444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确定哪些内容需要AI生成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57200" y="1828800"/>
            <a:ext cx="8229600" cy="5486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57200" y="1828800"/>
            <a:ext cx="822960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187452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828800" y="187452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数据准备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114800" y="187452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收集景区知识库和文案样本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57200" y="2468880"/>
            <a:ext cx="8229600" cy="5486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57200" y="2468880"/>
            <a:ext cx="8229600" cy="54864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251460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Step3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828800" y="251460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模型选择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114800" y="251460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通用LLM+RAG 或 领域微调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57200" y="3108960"/>
            <a:ext cx="8229600" cy="5486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57200" y="3108960"/>
            <a:ext cx="8229600" cy="54864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315468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Step4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828800" y="315468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Prompt设计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114800" y="315468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设计角色、任务、约束、示例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57200" y="3749040"/>
            <a:ext cx="8229600" cy="5486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57200" y="3749040"/>
            <a:ext cx="8229600" cy="54864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28" name="Text 26"/>
          <p:cNvSpPr/>
          <p:nvPr/>
        </p:nvSpPr>
        <p:spPr>
          <a:xfrm>
            <a:off x="640080" y="379476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Step5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1828800" y="379476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质量管控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114800" y="379476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人工审核+自动评估+持续优化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5.4 安顺案例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屯堡文化AI内容生成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安顺屯堡文化AI内容工坊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安顺学院旅游管理学院与安顺市文旅局合作，利用大模型生成屯堡文化相关内容：1) 屯堡历史故事AI讲述；2) 屯堡建筑风格解说文案；3) 屯堡地戏文化介绍；4) 多语言翻译（英、日、韩）。通过RAG接入屯堡文化知识库，确保内容准确。学生参与知识库构建和内容审核，实现产学研结合。</a:t>
            </a:r>
            <a:endParaRPr lang="en-US" sz="11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多模态内容生成工具生态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AIGC工具生态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2024年AIGC工具生态已覆盖全模态：文本(GPT-4/Claude/文心)、图片(DALL-E 3/Midjourney/SD)、视频(Sora/可灵AI)、音频(TTS/Suno)、3D(3D重建/NeRF)、代码(Copilot/Cursor)。旅游企业可根据预算和需求选择“通用LLM+RAG”低成本方案或“微调+多模态”高效果方案。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本章小结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LLM基于Transformer，三阶段训练：预训练→SFT→RLHF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AIGC应用：文案生成、行程规划、多模态内容、智能客服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文旅大模型三条路径：从头预训练、领域微调、RAG增强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RAG：检索知识库+LLM生成，解决幻觉问题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质量评估：准确性+流畅性+相关性+安全性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安全风险：幻觉、文化敏感性、版权、信息过时</a:t>
            </a:r>
            <a:endParaRPr lang="en-US" sz="13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思考题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RAG如何解决LLM的"幻觉"问题？设计一个景区RAG方案。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比较文旅大模型三条构建路径的适用场景。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设计一个AIGC文旅内容的质量评估方案。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AI生成内容可能带来哪些文化敏感性问题？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为安顺屯堡文化设计一个AI内容生成方案。</a:t>
            </a:r>
            <a:endParaRPr lang="en-US" sz="13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[1] Vaswani A, et al. Attention is All You Need[C]. NeurIPS, 2017.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[2] Brown T, et al. Language Models are Few-Shot Learners[C]. NeurIPS, 2020.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[3] Ouyang L, et al. Training language models to follow instructions[C]. NeurIPS, 2022.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[4] Lewis P, et al. Retrieval-Augmented Generation[C]. NeurIPS, 2020.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[5] 刘某, 陈某. 文旅大模型构建与应用研究[J]. 中文信息学报, 2024, 38(7): 45-58.</a:t>
            </a:r>
            <a:endParaRPr lang="en-US" sz="11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64592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第5章 完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24688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大语言模型与文旅内容生成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57600" y="301752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第5章 大语言模型与文旅内容生成</dc:title>
  <dc:subject>PptxGenJS Presentation</dc:subject>
  <dc:creator>安顺学院</dc:creator>
  <cp:lastModifiedBy>安顺学院</cp:lastModifiedBy>
  <cp:revision>1</cp:revision>
  <dcterms:created xsi:type="dcterms:W3CDTF">2026-07-29T00:12:11Z</dcterms:created>
  <dcterms:modified xsi:type="dcterms:W3CDTF">2026-07-29T00:12:11Z</dcterms:modified>
</cp:coreProperties>
</file>