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AI技术演进与旅游信息化历程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从符号主义到大模型，从数字化到智能化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了解AI三次浪潮的代表性成果和转折点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掌握旅游信息化的三个阶段及其技术特征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理解从智慧旅游到AI驱动旅游的范式转变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对比全球各地区旅游AI发展的特点和差异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建立AI技术演进与旅游信息化协同发展的历史视角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一张机票背后的技术演进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1995年 vs 2025年：购买一张贵阳→北京的机票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173736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1995年：到售票处排队→查看纸质航班表→现金支付→手写机票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2005年：电话订票→送票上门→POS刷卡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2015年：OTA比价→在线支付→电子客票→手机值机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2025年：AI助手语音订票→人脸识别安检→智能登机→到达后AI推荐交通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30年演进：从信息不对称到AI全程服务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导入案例延伸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技术如何改变旅游信息获取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286000"/>
                <a:gridCol w="22860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信息获取方式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信息特征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前互联网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旅行社、口碑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本地化、滞后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信息严重不对称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Web 1.0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旅游网站、论坛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单向发布、静态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互动性差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Web 2.0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UGC平台、社交媒体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双向互动、丰富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信息过载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AI时代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AI推荐、智能问答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个性化、精准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算法依赖、信息茧房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AI技术发展三次浪潮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第一次AI浪潮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符号主义时代（1956-1974）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1956年达特茅斯会议：McCarthy首次提出"人工智能"概念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1958年：Rosenblatt发明感知机（Perceptron）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1966年：Weizenbaum开发ELIZA对话系统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1969年：Minsky出版《Perceptrons》指出单层网络局限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1974年：Lighthill报告导致英国AI经费大幅削减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核心范式：符号主义——用符号和规则模拟人类推理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第一次浪潮与旅游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早期AI对旅游的间接影响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第一次浪潮期间，旅游业尚未直接应用AI技术，但以下间接影响为后续融合奠定了基础：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计算机预订系统（CRS）的概念在1960年代萌芽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航空公司开始探索计算机化座位管理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旅游信息检索的自动化理念开始出现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专家系统思想为后来的旅游推荐系统提供灵感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第二次AI浪潮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专家系统时代（1980-1993）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1981年：日本启动第五代计算机计划（8.5亿美元）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1982年：XCON专家系统为DEC年节省2500万美元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1986年：Rumelhart等人重新发现反向传播算法（BP）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1989年：LeCun提出LeNet卷积神经网络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专家系统在旅游领域首次应用：航班调度、酒店排房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衰落原因：知识获取瓶颈+通用计算机冲击+市场泡沫破裂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第二次浪潮与旅游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GDS系统的兴起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全球分销系统（GDS）是第二次浪潮期间旅游信息化的里程碑：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2880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27432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GDS系统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创建时间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覆盖范围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Sabre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1964年（AI浪潮前）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全球航空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美航开发，行业标杆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Amadeus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1987年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欧洲为主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多航司联合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Galileo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1989年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欧美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旅行社渠道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Worldspan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1990年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北美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技术领先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第三次AI浪潮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深度学习时代（2006-至今）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Shape 6"/>
          <p:cNvSpPr/>
          <p:nvPr/>
        </p:nvSpPr>
        <p:spPr>
          <a:xfrm>
            <a:off x="1051560" y="137160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002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2006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182880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Hinton深度信念网络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697480" y="137160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12" name="Text 10"/>
          <p:cNvSpPr/>
          <p:nvPr/>
        </p:nvSpPr>
        <p:spPr>
          <a:xfrm>
            <a:off x="2103120" y="16002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103120" y="182880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IBM Watson赢Jeopardy!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343400" y="137160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15" name="Text 13"/>
          <p:cNvSpPr/>
          <p:nvPr/>
        </p:nvSpPr>
        <p:spPr>
          <a:xfrm>
            <a:off x="3749040" y="16002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749040" y="182880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AlexNet ImageNet冠军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5989320" y="137160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5394960" y="16002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394960" y="182880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GAN生成对抗网络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7635240" y="137160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21" name="Text 19"/>
          <p:cNvSpPr/>
          <p:nvPr/>
        </p:nvSpPr>
        <p:spPr>
          <a:xfrm>
            <a:off x="7040880" y="16002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2016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040880" y="182880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AlphaGo击败李世石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1051560" y="246888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26974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57200" y="29260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Transformer架构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2697480" y="246888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27" name="Text 25"/>
          <p:cNvSpPr/>
          <p:nvPr/>
        </p:nvSpPr>
        <p:spPr>
          <a:xfrm>
            <a:off x="2103120" y="26974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2103120" y="29260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BERT预训练模型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343400" y="246888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30" name="Text 28"/>
          <p:cNvSpPr/>
          <p:nvPr/>
        </p:nvSpPr>
        <p:spPr>
          <a:xfrm>
            <a:off x="3749040" y="26974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749040" y="29260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GPT-3发布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5989320" y="246888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33" name="Text 31"/>
          <p:cNvSpPr/>
          <p:nvPr/>
        </p:nvSpPr>
        <p:spPr>
          <a:xfrm>
            <a:off x="5394960" y="26974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394960" y="29260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ChatGPT发布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7635240" y="2468880"/>
            <a:ext cx="182880" cy="182880"/>
          </a:xfrm>
          <a:prstGeom prst="ellipse">
            <a:avLst/>
          </a:prstGeom>
          <a:solidFill>
            <a:srgbClr val="E9B64B"/>
          </a:solidFill>
          <a:ln/>
        </p:spPr>
      </p:sp>
      <p:sp>
        <p:nvSpPr>
          <p:cNvPr id="36" name="Text 34"/>
          <p:cNvSpPr/>
          <p:nvPr/>
        </p:nvSpPr>
        <p:spPr>
          <a:xfrm>
            <a:off x="7040880" y="26974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7040880" y="29260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GPT-4o多模态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第三次浪潮关键技术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深度学习的四大突破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3258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卷积神经网络(CNN)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16916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核心能力：图像识别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0116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旅游应用：景区场景识别、照片分类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3258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循环神经网络(RNN/LSTM)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46320" y="16916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核心能力：序列建模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846320" y="20116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旅游应用：旅游需求预测、行程序列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83464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83464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9718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Transformer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33375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核心能力：注意力机制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3657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旅游应用：大语言模型、翻译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663440" y="283464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83464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9718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生成对抗网络(GAN)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846320" y="33375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核心能力：内容生成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846320" y="3657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旅游应用：旅游宣传图生成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大语言模型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从GPT到多模态AI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2018年GPT-1：1.17亿参数，开启预训练范式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2019年GPT-2：15亿参数，展现零样本学习能力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2020年GPT-3：1750亿参数，涌现few-shot能力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2022年ChatGPT：RLHF对齐人类偏好，月活破亿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2023年GPT-4：多模态理解，通过律师考试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2024年GPT-4o：实时语音对话，端到端多模态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2025年趋势：AI Agent、推理增强、长上下文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Transformer为什么重要？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Transformer架构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2017年Google发表的论文《Attention is All You Need》提出了Transformer架构，用自注意力机制替代了RNN的序列处理方式。这使得模型可以并行训练，大幅提升了训练效率。Transformer是GPT、BERT、ChatGPT等所有现代大语言模型的基础架构，也催生了计算机视觉领域的ViT。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 三次浪潮对比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兴衰规律与启示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第一次浪潮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第二次浪潮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第三次浪潮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1956-1974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1980-1993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2006-至今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核心范式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符号主义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专家系统+连接主义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深度学习+大模型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计算能力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GPU集群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数据规模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海量(GB-TB级)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代表成果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ELIZA, LISP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XCON, LeNet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GPT, AlphaGo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衰落原因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计算力不足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知识获取瓶颈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尚未衰落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历史启示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硬件是基础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需自动化知识获取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数据+算力+算法协同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旅游信息化演进历程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2.2 旅游信息化第一阶段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数字化时代（2000-2010）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核心特征：旅游信息从线下迁移到线上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标志事件：携程(1999)、去哪儿(2005)成立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技术应用：Web网站建设、在线预订系统、电子支付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游客体验：首次可以在线比价、预订机票酒店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局限：信息单向发布、用户体验差、支付信任不足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贵州实践：贵州旅游网建立，景区开始上线信息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2.2 旅游信息化第二阶段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智慧化时代（2010-2020）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核心特征：移动互联+大数据+物联网融合应用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标志事件：智能手机普及、微信小程序、5G试点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技术应用：移动支付、LBS服务、智能导览、大数据分析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游客体验：手机搞定全流程、实时导航、扫码入园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代表平台：故宫数字导览、黄山智慧景区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贵州实践：2015年贵州获批国家大数据综合试验区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2.2 旅游信息化第三阶段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智能化时代（2020-至今）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核心特征：AI深度赋能旅游全链路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标志事件：ChatGPT发布、"一码游贵州"上线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技术应用：大模型、AI推荐、AIGC、多模态交互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游客体验：AI行程规划、智能问答、个性化推荐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代表应用：携程AI助手、马蜂窝AI导览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贵州实践：一码游贵州AI推荐、黄果树客流预测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2.2 三阶段对比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技术、体验与范式转变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数字化(2000-2010)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智慧化(2010-2020)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智能化(2020-至今)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Web技术、数据库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移动互联、IoT、大数据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AI、大模型、AIGC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游客行为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在线搜索预订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手机全流程服务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数据利用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存储和检索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分析和可视化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预测和生成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标准化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智能化定制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贵州进程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旅游网上线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大数据试验区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一码游贵州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从智慧旅游到AI驱动旅游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2.3 范式转变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 vs AI驱动旅游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429000"/>
                <a:gridCol w="3429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智慧旅游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AI驱动旅游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核心理念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信息化+互联互通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智能化+自主决策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技术基础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IoT+大数据+云计算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大模型+多模态AI+Agent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规则驱动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数据驱动+AI推理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个性化程度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基于规则分类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基于深度学习个性化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交互方式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触屏+语音指令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自然语言+多模态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决策能力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辅助人类决策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部分自主决策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代表产品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智慧景区APP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AI旅行助手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2.3 范式转变案例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从导航牌到AI导览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192024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1920240" cy="54864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2801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传统导览牌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8288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静态信息、无互动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834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局限/优势：无法回答游客个性化问题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560320" y="1188720"/>
            <a:ext cx="192024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560320" y="1188720"/>
            <a:ext cx="192024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2651760" y="12801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语音导览器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651760" y="18288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预设内容、单向播放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651760" y="2834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局限/优势：无法根据游客兴趣调整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663440" y="1188720"/>
            <a:ext cx="192024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663440" y="1188720"/>
            <a:ext cx="19202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8" name="Text 16"/>
          <p:cNvSpPr/>
          <p:nvPr/>
        </p:nvSpPr>
        <p:spPr>
          <a:xfrm>
            <a:off x="4754880" y="12801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APP导览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754880" y="18288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地图定位+图文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754880" y="2834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局限/优势：需要游客主动搜索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766560" y="1188720"/>
            <a:ext cx="192024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766560" y="1188720"/>
            <a:ext cx="192024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0" y="12801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AI数字导览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858000" y="18288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自然语言对话+个性化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858000" y="2834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局限/优势：主动推荐+实时问答+多语言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2.3 AI驱动旅游新特征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五大新特征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主动性：AI主动感知游客需求，而非被动等待查询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生成性：AI能创作新内容（行程、文案、图片、视频）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适应性：AI根据实时情况动态调整服务和推荐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对话性：自然语言交互，降低技术使用门槛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融合性：多模态融合（文本+语音+图像+视频）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全球AI旅游发展对比</a:t>
            </a:r>
            <a:endParaRPr lang="en-US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全球AI旅游发展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北美：技术领先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Google：Google Travel AI、Gemini旅游助手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Booking Holdings：AI行程规划、智能定价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Expedia：ChatGPT集成行程规划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Airbnb：AI动态定价、智能匹配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技术特征：底层技术领先、平台生态完善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政策环境：市场主导、较少政府干预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全球AI旅游发展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欧洲：伦理优先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Visit Estonia：全球首个AI旅游顾问AI Estonia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欧盟AI法案（2024年）：全球首个AI综合法规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GDPR严格限制旅游数据使用范围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技术特征：注重隐私保护、算法可解释性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政策环境：强监管、伦理委员会审查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特色应用：文化遗产数字化、可持续旅游AI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全球AI旅游发展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亚太：政府推动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中国：一码游贵州、携程AI、马蜂窝AI导览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日本：Visit Japan AI、机器人酒店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韩国：AI旅游推荐、智慧机场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新加坡：AI旅游聊天机器人、智慧城市融合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技术特征：应用场景丰富、政府大力推动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政策环境：国家战略支持、试点示范项目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中国旅游AI发展历程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关键里程碑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3657600"/>
                <a:gridCol w="36576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意义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2015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国务院发布"互联网+"行动指导意见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旅游互联网化加速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2016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"十三五"旅游发展规划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首次提出智慧旅游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2019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文旅部发布智慧旅游指导意见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明确标准体系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2020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一码游贵州上线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省级AI旅游平台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2022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"十四五"旅游业发展规划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推进数字文旅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2023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携程发布AI助手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OTA全面拥抱AI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2024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文旅部AI应用试点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AI+文旅深度融合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贵州旅游信息化历程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从"旅游+互联网"到"大数据+文旅"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贵州旅游信息化三步走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步（2012-2015）：旅游信息数字化，建立贵州旅游网、景区数字化管理系统。第二步（2015-2020）：获批国家大数据综合试验区，建设智慧旅游云平台，实现景区数据互联互通。第三步（2020-至今）：上线"一码游贵州"AI平台，实现AI推荐、智能客服、客流预警等全链路智能化服务。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技术成熟度曲线（Gartner Hype Cycle）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Gartner技术成熟度曲线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artner每年发布的技术成熟度曲线描述了新技术从"技术触发"到"期望膨胀峰值"再到"泡沫破裂谷底"然后"爬向光明"最终"生产成熟"的五个阶段。旅游AI当前正处于"期望膨胀峰值"向"泡沫破裂谷底"过渡的阶段——部分应用开始落地产生实际价值，但整体仍需时间验证。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科技自立自强与创新发展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AI技术从"跟跑"到"并跑"再到部分"领跑"的历程，体现了科技自立自强的国家战略。贵州作为西部省份，利用大数据先行优势实现旅游AI跨越式发展，证明了"换道超车"的可行性。这启示我们：后发地区可以通过抓住新技术机遇实现跨越式发展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讨论：贵州模式对其他西部省份发展数字经济有何启示？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关键技术解析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深度学习为何在旅游中成功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数据量爆发：旅游UGC数据(评论、游记、图片)指数级增长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算力提升：GPU并行计算使大规模训练成为可能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算法突破：Transformer架构解决了长序列建模问题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场景适配：旅游场景天然适合AI——大量用户行为数据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闭环形成：更多用户→更多数据→更好模型→更好体验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贵州优势：大数据产业积累提供了算力和数据基础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安顺旅游信息化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本地实践与发展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安顺旅游数字化历程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作为贵州旅游核心城市，经历了三个阶段：2012-2015年景区信息上网（黄果树官网上线）；2016-2020年智慧景区建设（电子票务、WIFI覆盖、监控联网）；2021年至今AI赋能阶段（接入一码游贵州、AI客流分析、安顺屯堡文化数字化）。当前安顺正在推进全市景区AI化改造，建设安顺智慧旅游云平台。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技术成熟度评估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Gartner曲线在旅游AI中的应用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成熟度阶段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旅游应用状态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生产成熟期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大规模商用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智能客服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生产成熟期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主流标配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期望膨胀峰值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快速落地中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Agent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期望膨胀峰值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早期探索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泡沫破裂谷底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技术验证阶段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AR导览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爬向光明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部分景区商用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脑机接口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技术触发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历史启示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三次浪潮的五点启示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启示1：硬件是基础——每次浪潮的兴起都依赖算力突破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启示2：数据是燃料——第三次浪潮成功的关键是海量数据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启示3：场景是关键——技术必须有真实应用场景才能持续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启示4：耐心是必需——从技术突破到大规模应用通常需10年+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启示5：伦理是底线——技术发展必须与伦理治理同步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旅游启示：AI+旅游需要技术商、旅游企业、政府三方协同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AI寒冬会重演吗？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第三次AI浪潮会衰落吗？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与前两次不同，第三次浪潮有三个可持续因素：1) 数据持续增长——物联网和5G带来更多数据；2) 商业闭环已形成——AI已产生实际商业价值；3) 通用性更强——大模型可适配多种任务。但局部泡沫确实存在，某些过度宣传的AI应用可能面临"去伪存真"的调整期。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 未来展望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AI旅游发展趋势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短期(1-2年)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AI助手普及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大模型嵌入OTA和景区平台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中期(3-5年)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Agent成熟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全自动行程规划和执行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长期(5-10年)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数字孪生旅游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景区1:1数字镜像+虚拟旅游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终极形态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AI原生旅游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AI重新定义旅游体验和服务模式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AI三次浪潮：符号主义→深度学习→大语言模型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旅游信息化三阶段：数字化→智慧化→智能化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范式转变：AI从辅助工具→认知决策参与者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全球差异：北美技术领先、欧洲重伦理、亚太政府推动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贵州实践：从"追赶者"到"探索者"的跨越式发展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历史启示：技术+数据+算力+场景缺一不可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分析AI三次浪潮每次兴衰的原因，第三次能否避免"寒冬"？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旅游信息化三阶段对游客体验分别产生了怎样的影响？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"智慧旅游"和"AI驱动旅游"的本质区别是什么？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比较中国与欧美在旅游AI发展路径上的差异。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贵州利用大数据优势发展智慧旅游的策略有何可借鉴之处？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Vaswani A, et al. Attention is All You Need[C]. NeurIPS, 2017.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Brown T, et al. Language Models are Few-Shot Learners[C]. NeurIPS, 2020.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文化和旅游部. "十四五"旅游业发展规划[Z]. 2021.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Buhalis D, Sinarta Y. Real-time co-creation and n-enhancement technology[J]. Tourism Management, 2019, 72: 237-252.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贵州省大数据发展管理局. 贵州大数据发展报告[R]. 2024.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AI技术演进与旅游信息化历程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AI技术演进与旅游信息化历程</dc:title>
  <dc:subject>PptxGenJS Presentation</dc:subject>
  <dc:creator>安顺学院</dc:creator>
  <cp:lastModifiedBy>安顺学院</cp:lastModifiedBy>
  <cp:revision>1</cp:revision>
  <dcterms:created xsi:type="dcterms:W3CDTF">2026-07-29T00:11:12Z</dcterms:created>
  <dcterms:modified xsi:type="dcterms:W3CDTF">2026-07-29T00:11:12Z</dcterms:modified>
</cp:coreProperties>
</file>