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第12章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AI旅游伦理、治理与未来展望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负责任的AI旅游发展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 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887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887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理解AI旅游应用中的伦理问题和治理框架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8288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8288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掌握AI旅游治理的政策法规和标准体系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46888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4688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了解AI旅游发展的未来趋势和挑战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1089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08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建立负责任的AI旅游发展理念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37490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7490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97280" y="374904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综合运用所学知识分析AI旅游实际问题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导入案例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AI旅游的"双刃剑"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AI旅游应用的利与弊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利：1) AI推荐让小众景点被发现——促进乡村旅游；2) AI安防让景区更安全——减少事故；3) AI导览让文化更易懂——提升认知。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弊：1) "大数据杀熟"——老用户被多收费；2) AI监控——隐私担忧；3) AIGC内容——可能歪曲文化；4) 信息茧房——游客体验趋同。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20" y="41148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核心问题：如何在享受AI红利的同时防范风险？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AI旅游伦理问题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12.1 伦理问题概览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六大伦理挑战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393192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80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公平性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103120" y="1280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算法歧视、大数据杀熟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459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对策：禁止差异化定价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663440" y="118872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63440" y="1188720"/>
            <a:ext cx="393192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1280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隐私权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09360" y="1280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过度采集游客数据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846320" y="16459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对策：数据最小化原则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57200" y="224028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2240280"/>
            <a:ext cx="393192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2331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透明性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10312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AI决策不可解释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" y="26974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对策：可解释AI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663440" y="224028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663440" y="2240280"/>
            <a:ext cx="3931920" cy="54864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3" name="Text 21"/>
          <p:cNvSpPr/>
          <p:nvPr/>
        </p:nvSpPr>
        <p:spPr>
          <a:xfrm>
            <a:off x="4846320" y="2331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准确性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30936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AI幻觉、虚假信息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846320" y="26974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对策：RAG+事实核查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57200" y="329184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57200" y="3291840"/>
            <a:ext cx="3931920" cy="54864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3832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自主性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103120" y="33832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过度依赖AI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0080" y="37490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对策：人类最终决策权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663440" y="329184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663440" y="3291840"/>
            <a:ext cx="393192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3" name="Text 31"/>
          <p:cNvSpPr/>
          <p:nvPr/>
        </p:nvSpPr>
        <p:spPr>
          <a:xfrm>
            <a:off x="4846320" y="33832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文化尊重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309360" y="33832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AI歪曲民族文化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846320" y="37490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对策：文化专家审核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12.1 公平性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算法歧视与数字鸿沟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大数据杀熟：同一产品老用户价格更高——违反公平交易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算法偏见：训练数据偏差导致推荐偏向特定群体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数字鸿沟：老年人/低收入者无法享受AI旅游服务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就业影响：AI替代部分旅游岗位——需转岗培训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地域不平等：发达地区AI旅游更先进——加剧差距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对策：算法审计、公平性评估、适老化设计、普惠AI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12.1 隐私权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游客数据保护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828800"/>
                <a:gridCol w="2743200"/>
                <a:gridCol w="2286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风险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保护措施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法规依据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身份信息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身份盗用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加密存储+脱敏使用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个保法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位置轨迹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行踪暴露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匿名化+聚合统计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个保法第26条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消费记录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消费歧视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最小化采集+限定用途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数据安全法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人脸数据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生物信息泄露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不存储原始图像+就地处理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个保法第28条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行为数据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画像操纵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知情同意+退出机制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个保法第24条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可解释AI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可解释AI (XAI)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可解释AI让AI的决策过程可理解。在旅游场景中：1) 推荐系统解释"为什么推荐这个景点"——"因为您喜欢历史文化类景点"；2) 定价系统解释"为什么这个价格"——"基于供需关系和历史数据"；3) 安防系统解释"为什么报警"——"检测到异常行为模式"。可解释性增强用户信任，是AI治理的重要方向。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AI旅游治理框架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12.2 治理体系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多层次治理框架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政府监管 + 行业自律 + 企业合规 + 用户参与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1645920"/>
            <a:ext cx="7680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政府监管：立法+执法+标准制定+行政处罚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行业自律：行业协会+自律公约+最佳实践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企业合规：内部审查+算法备案+安全评估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用户参与：知情权+选择权+监督权+投诉渠道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技术治理：隐私计算+算法审计+AI伦理委员会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贵州实践：贵州大数据安全法规体系全国领先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12.2 政策法规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AI治理法律体系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371600"/>
                <a:gridCol w="2743200"/>
                <a:gridCol w="2286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法规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层级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核心内容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旅游相关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个人信息保护法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国家法律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数据采集知情同意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游客数据保护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数据安全法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国家法律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数据分级分类保护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旅游数据安全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生成式AI管理办法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部门规章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AI服务备案+安全评估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AIGC旅游内容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互联网广告管理办法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部门规章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禁止算法歧视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旅游营销规范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国家法律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旅游服务质量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AI旅游服务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贵州省大数据条例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地方法规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数据安全规范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贵州旅游数据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12.2 算法审计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AI系统的"体检"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审计目标：检查算法是否存在偏见、歧视、安全漏洞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审计内容：训练数据偏差、模型公平性、决策透明度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审计方法：黑盒测试+白盒分析+影响评估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审计频率：上线前+定期+重大变更后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审计主体：内部团队+第三方机构+监管部门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旅游场景：审计推荐系统是否歧视特定群体、定价是否公平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12.2 贵州治理实践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大数据安全先行先试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贵州AI旅游治理实践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贵州作为国家大数据综合试验区，在AI旅游治理方面先行先试：1) 全国首部大数据地方法规——为旅游数据安全提供法律保障；2) 数据安全监管平台——实时监测旅游数据使用情况；3) 算法备案制度——旅游AI应用需备案算法基本信息；4) AI伦理委员会——贵州大学设立AI伦理研究机构。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负责任AI旅游发展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12.3 负责任AI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六大发展原则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393192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80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以人为本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103120" y="1280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AI服务于人的全面发展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459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内涵：技术不能凌驾于人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663440" y="118872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63440" y="1188720"/>
            <a:ext cx="393192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1280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公平包容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09360" y="1280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惠及所有群体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846320" y="16459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内涵：消除数字鸿沟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57200" y="224028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2240280"/>
            <a:ext cx="393192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2331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透明可信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10312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AI决策可理解可追溯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" y="26974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内涵：建立信任基础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663440" y="224028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663440" y="2240280"/>
            <a:ext cx="3931920" cy="54864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3" name="Text 21"/>
          <p:cNvSpPr/>
          <p:nvPr/>
        </p:nvSpPr>
        <p:spPr>
          <a:xfrm>
            <a:off x="4846320" y="2331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安全可控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30936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风险可识别可防范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846320" y="26974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内涵：安全是底线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57200" y="329184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57200" y="3291840"/>
            <a:ext cx="3931920" cy="54864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3832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隐私保护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103120" y="33832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尊重游客数据权利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0080" y="37490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内涵：最小化原则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663440" y="329184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663440" y="3291840"/>
            <a:ext cx="393192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3" name="Text 31"/>
          <p:cNvSpPr/>
          <p:nvPr/>
        </p:nvSpPr>
        <p:spPr>
          <a:xfrm>
            <a:off x="4846320" y="33832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309360" y="33832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环境友好+文化尊重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846320" y="37490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内涵：长期视角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12.3 AI与就业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技术变革中的人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4572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岗位类型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AI影响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转型方向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导游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AI导览部分替代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文化深度讲解+AI协作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AI客服大规模替代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复杂问题处理+情感关怀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售票员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基本被替代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转岗运营/管理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酒店前台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部分替代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VIP服务+异常处理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保安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AI辅助增强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应急处理+巡逻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营销人员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AI工具增强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策略创意+品牌建设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思政融入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科技向善与人类命运共同体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18288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18288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发展必须坚持"科技向善"——技术发展最终是为了人的幸福。中国提出的"全球人工智能治理倡议"强调：AI发展应以增进人类福祉为目标，应确保安全可控，应坚持公平普惠。在旅游领域，这意味着：让每个人都能享受AI带来的更好旅行体验，让每种文化都能在AI时代得到尊重和传承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2004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讨论：如何构建负责任的AI旅游发展模式？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AI伦理委员会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AI伦理委员会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AI伦理委员会是审查AI应用伦理问题的专门机构。职责：1) 审查AI产品的伦理影响；2) 制定伦理准则和最佳实践；3) 处理伦理投诉和争议；4) 提供伦理咨询和培训。旅游企业应设立AI伦理审查机制，确保AI应用符合伦理标准。Google、微软等科技巨头均已设立AI伦理委员会。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未来展望与全书总结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12.4 技术趋势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AI旅游技术演进方向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多模态AI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文本+图片+语音+视频融合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全感官旅游体验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Agent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自主规划和执行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全自动旅行管家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具身智能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机器人+AI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酒店服务机器人/景区巡逻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数字孪生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1:1数字镜像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虚拟预览+模拟管理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脑机接口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思维交互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无障碍旅游新范式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量子计算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指数级算力提升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实时全局优化推荐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12.4 产业趋势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旅游产业变革方向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AI原生旅游：从"旅游+AI"到"AI原生旅游"——重新定义旅游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个性化极致：从群体个性化到真正的个体定制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无边界旅游：线上线下融合，虚拟现实互补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可持续旅游：AI优化资源利用，减少环境影响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文化深度化：AI让文化体验从"看"到"懂"到"体验"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普惠化：AI降低旅游服务成本，让更多人享受品质旅游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12.4 贵州展望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数字文旅的贵州路径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贵州AI旅游发展展望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贵州将依托大数据先发优势，建设全国AI旅游示范省：1) 全省景区AI化改造——2027年全省A级景区实现AI服务全覆盖；2) 民族文化数字化——完成全省主要非物质文化遗产数字化；3) 数字文旅产业集群——培育100+数字文旅企业；4) 人才培养——建设数字文旅人才高地；5) 安顺先行——打造"数字屯堡"全国文化IP。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12.4 AITI框架回顾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全书核心模型总结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AITI = AI + Tourism + Innovation</a:t>
            </a:r>
            <a:endParaRPr lang="en-US" sz="16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82880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65760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核心内容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对应章节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T-技术基座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AI技术体系、数据、算力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第1-4章、第5-6章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E-体验重构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产品设计、用户旅程、个性化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第7章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O-运营赋能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数据分析、客流管理、营销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第8-10章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C-生态协同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产业链、政策、文化遗产、伦理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第3章、第11-12章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通用人工智能与旅游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AGI与旅游的未来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通用人工智能(AGI)如果实现，将彻底改变旅游：1) AI成为真正的"旅行伴侣"——有情感、有记忆、有个性；2) 旅游体验完全个性化——每个游客的旅程独一无二；3) 旅游服务全自动——从规划到执行到回忆全程AI；4) 文化体验深度化——AI可以解释任何文化细节。但AGI也带来最大挑战：人类在旅游中的角色是什么？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12.4 学习建议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持续成长之路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技术学习：关注AI最新进展，学习使用AI工具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跨学科融合：旅游+技术+文化+管理多学科知识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实践导向：参与实际项目，在实战中学习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伦理意识：始终关注技术的社会影响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创新能力：用AI创造新的旅游价值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终身学习：AI技术迭代快，需要持续学习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12.3 AI与旅游就业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技术变革中的从业者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2743200"/>
                <a:gridCol w="1828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岗位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AI影响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转型方向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时间表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导游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AI导览部分替代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文化深度讲解+AI协作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3-5年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AI大规模替代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复杂问题+情感关怀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1-3年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售票员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基本替代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转岗运营/管理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已发生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酒店前台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部分替代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VIP服务+异常处理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3-5年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营销人员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AI工具增强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策略创意+品牌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持续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AI自动化增强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战略分析+AI管理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3-5年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12.3 新岗位创造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AI催生的新职业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AI训练师：为旅游AI系统标注数据和训练模型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Prompt工程师：设计AI交互的提示词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AI产品经理：设计AI旅游产品和服务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数字内容审核员：审核AIGC内容质量和文化准确性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AI伦理审查员：评估AI应用的伦理影响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数字文旅策划师：策划数字文旅体验项目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就业规律：AI替代重复劳动，创造创意和分析岗位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12.3 AI素养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旅游从业者的必备能力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4572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具体表现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AI认知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理解AI能力和局限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知道什么能做、什么不能做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AI工具使用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熟练使用AI工具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提示词设计、工具选择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数据素养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理解和使用数据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数据解读、分析思维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伦理意识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识别伦理风险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隐私保护、公平性判断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协作能力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人机协作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AI辅助决策、结果验证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学习能力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持续学习新工具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技术迭代跟进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12.4 国际AI治理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全球AI治理比较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828800"/>
                <a:gridCol w="2743200"/>
                <a:gridCol w="25603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地区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治理模式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代表法规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特点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发展与安全并重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生成式AI管理办法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顶层设计+试点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欧盟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预防性监管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Act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风险分级管理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美国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市场自律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行政令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事后监管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英国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柔性治理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AI白皮书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原则导向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日本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社会共识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AI战略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以人为本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国际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多边合作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全球AI治理倡议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中国方案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12.4 可持续旅游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AI赋能绿色旅游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碳足迹追踪：AI计算旅游全程碳排放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绿色路线推荐：AI推荐低碳出行和游览方案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能源优化：AI优化景区能源使用（照明/空调）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生态监测：AI监测旅游对生态环境的影响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承载力管理：AI动态控制游客量保护生态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贵州实践：梵净山生态保护AI监测系统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AI对齐问题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AI对齐(AI Alignment)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AI对齐是确保AI行为与人类价值观一致的研究领域。在旅游中：1) AI推荐不应只追求点击率，还应考虑游客体验和健康；2) AI定价不应只追求收入最大化，还应考虑公平性；3) AI内容不应只追求流量，还应尊重文化。对齐方法：RLHF（人类反馈强化学习）、宪法AI（Constitutional AI）等。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12.4 标准体系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AI旅游标准化建设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1828800"/>
                <a:gridCol w="2286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标准类型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制定机构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状态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数据标准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旅游数据格式/接口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文旅部/信标委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部分发布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服务标准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AI导览/客服质量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文旅部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制定中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安全标准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AI应用安全规范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网信办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已发布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伦理准则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AI伦理指南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科技部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已发布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评价标准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智慧景区评价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文旅部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已发布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团体标准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AIGC内容规范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行业协会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制定中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数字时代的旅游权利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数字旅游权利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在AI时代，游客的新型权利包括：1) 知情权——知道何时与AI交互；2) 选择权——可选择人工服务而非AI；3) 解释权——要求AI解释其决策；4) 数据权利——访问、更正、删除个人数据；5) 不被歧视权——不因算法偏见受到差别对待。这些权利正在被纳入旅游消费者权益保护体系。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12.4 AITI实践总结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贵州AI旅游发展评估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1828800"/>
                <a:gridCol w="2286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贵州成就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建议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T-技术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大数据试验区, 算力充足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AI算法能力待提升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加强产学研合作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E-体验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一码游贵州AI推荐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个性化深度不足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深化用户画像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O-运营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客流预测/智慧管理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中小景区覆盖不足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推广SaaS模式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C-生态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政策法规先行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人才缺口大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加强高校培养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12.4 终身学习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在AI时代持续成长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保持好奇：关注AI技术最新进展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动手实践：使用AI工具解决实际问题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跨学科学习：旅游+技术+文化+管理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批判思考：不盲目崇拜也不恐惧AI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合作分享：与同行交流AI应用经验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安顺学院：数字文旅课程+AI实验室+校企合作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全球AI治理的中国方案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全球AI治理倡议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2023年中国提出《全球人工智能治理倡议》，核心原则：1) 相互尊重——尊重各国AI治理主权；2) 平等互利——弥合智能鸿沟；3) 包容普惠——让AI惠及所有国家。在旅游领域，这意味着：帮助发展中国家建设AI旅游基础设施，共享AI治理经验，促进跨文化旅游理解。贵州模式为发展中国家提供了"后发追赶"的参考。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本章小结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伦理挑战：公平性、隐私权、透明性、准确性、自主性、文化尊重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治理框架：政府监管+行业自律+企业合规+用户参与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负责任AI：以人为本、公平包容、透明可信、安全可控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算法审计：检查偏见、歧视、安全漏洞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未来趋势：多模态AI、AI Agent、数字孪生、AGI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AITI框架：技术基座+体验重构+运营赋能+生态协同</a:t>
            </a:r>
            <a:endParaRPr lang="en-US" sz="1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分析一个AI旅游应用的伦理风险，并提出治理方案。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如何在AI推荐效率和算法公平之间取得平衡？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AI是否会取代旅游从业者？人类不可替代的价值是什么？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设计一个负责任的AI旅游产品方案。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用AITI框架分析贵州AI旅游发展的现状和未来方向。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[1] 全国人大常委会. 中华人民共和国个人信息保护法[Z]. 2021.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[2] 国家网信办. 生成式人工智能服务管理暂行办法[Z]. 2023.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[3] Jobin A, et al. The global landscape of AI ethics guidelines[J]. Nature Machine Intelligence, 2019, 1(9): 389-399.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[4] Floridi L, et al. AI4People——an ethical framework for a good AI society[J]. Minds and Machines, 2018, 28(4): 689-707.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[5] 中国国家互联网信息办公室. 全球人工智能治理倡议[Z]. 2023.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6459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第12章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AI旅游伦理、治理与未来展望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0" y="301752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AI旅游伦理、治理与未来展望</dc:title>
  <dc:subject>PptxGenJS Presentation</dc:subject>
  <dc:creator>安顺学院</dc:creator>
  <cp:lastModifiedBy>安顺学院</cp:lastModifiedBy>
  <cp:revision>1</cp:revision>
  <dcterms:created xsi:type="dcterms:W3CDTF">2026-07-29T00:15:25Z</dcterms:created>
  <dcterms:modified xsi:type="dcterms:W3CDTF">2026-07-29T00:15:25Z</dcterms:modified>
</cp:coreProperties>
</file>