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AI赋能文化遗产保护与数字文旅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用科技守护文明，用创新传承文化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理解AI在文化遗产保护中的应用场景和技术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掌握数字化保护的基本流程和方法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了解数字文旅的创新业态和发展趋势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熟悉民族文化数字化的特殊要求和挑战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建立科技与文化融合的创新思维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敦煌莫高窟的数字化保护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"数字敦煌"——AI+文化遗产保护的典范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敦煌研究院从1980年代开始数字化探索，现已完成200+洞窟的高精度数字化。AI技术在其中发挥了关键作用：1) AI辅助壁画修复——预测色彩褪变趋势；2) AI病害识别——自动检测壁画病害类型和程度；3) 虚拟展示——游客在线"云游"洞窟，减少实地参观对文物的损害。每年减少实地参观30万人次。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1148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思考：AI如何让文化遗产"活起来"？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文化遗产数字化保护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11.1 文化遗产概述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类型与保护挑战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2860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保护挑战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AI应用方向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古建筑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安顺文庙、云峰屯堡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风化、结构老化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3D扫描+结构分析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石窟/壁画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敦煌莫高窟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褪色、病害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AI病害检测+修复预测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非物质文化遗产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苗族银饰、侗族大歌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传承人减少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AI记录+虚拟传承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可移动文物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博物馆藏品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腐蚀、损坏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AI识别+智能保管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历史街区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旧州古镇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过度商业化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AI监测+规划辅助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11.1 数字化保护流程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从采集到利用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采集 → 处理 → 建模 → 存储 → 展示 → 传播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采集：3D激光扫描、摄影测量、无人机航拍、多光谱成像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处理：点云去噪、图像拼接、色彩校正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建模：3D网格重建、纹理映射、NeRF辐射场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存储：标准化数据格式、元数据管理、云端备份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展示：VR/AR/MR、数字展厅、在线平台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传播：社交媒体、教育应用、文创产品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11.1 AI保护应用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六大技术方向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7432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具体场景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病害识别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CV自动检测文物病害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壁画裂缝/脱落/褪色检测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识别准确率&gt;90%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修复预测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AI模拟文物退化过程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预测10年后状态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辅助修复决策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结构分析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AI+有限元分析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古建筑结构安全评估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发现隐患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环境监测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IoT+AI预测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温湿度/光照最优控制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延长保存寿命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虚拟修复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AI图像修复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还原壁画原始色彩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研究+展示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智能编目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AI自动标注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文物图像自动分类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效率提升10倍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11.1 3D扫描技术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文化遗产数字化采集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激光扫描：毫米级精度，适合建筑和大型文物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摄影测量：多角度照片重建3D模型，成本低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结构光：适合中小型文物精细扫描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多光谱：揭示肉眼不可见的底层信息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NeRF：从照片重建高质量3D辐射场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贵州应用：屯堡古建筑群3D数字化扫描项目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数字孪生文物保护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文物数字孪生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文物数字孪生是文物的1:1数字副本，不仅外观一致，还包含材质、结构、环境等完整信息。应用：1) 虚拟修复——在数字副本上试验修复方案；2) 变化监测——对比不同时期的数字模型发现变化；3) 灾难备份——文物损毁后可凭数字模型重建；4) 远程研究——全球学者在线研究。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贵州民族文化数字化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11.2 贵州民族文化遗产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多彩贵州的文化宝库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286000"/>
                <a:gridCol w="210312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数字化需求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苗族吊脚楼、侗族鼓楼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独特榫卯结构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3D扫描+结构保护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苗族银饰、侗族织物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复杂纹样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高精度扫描+纹样库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音乐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侗族大歌、苗族飞歌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多声部合唱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AI音频分析+记谱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节庆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苗年、姊妹节、火把节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丰富仪式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视频记录+VR重现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蜡染、刺绣、银饰锻造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手工技艺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动作捕捉+工艺数据库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苗语、侗语等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口传文化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AI语音识别+语料库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11.2 苗族文化数字化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银饰与刺绣的AI保护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银饰纹样：AI图像识别分类苗族银饰纹样（蝴蝶妈妈、龙凤等）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刺绣图案：CV提取刺绣纹样特征，建立数字化纹样库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服饰3D：3D扫描苗族盛装，建立虚拟试穿系统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工艺记录：视频+动作捕捉记录银饰锻造和刺绣技法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AI生成：基于传统纹样生成新的文创设计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传承创新：AI辅助传承人设计新作品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11.2 侗族文化数字化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大歌与鼓楼的数字保存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侗族大歌AI数字化项目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侗族大歌是世界非物质文化遗产，无指挥无伴奏多声部合唱。AI数字化：1) 多轨录音——分离各声部分别记录；2) AI记谱——自动将歌声转化为乐谱；3) 声纹分析——分析不同地区侗族大歌的风格差异；4) AI传承——训练AI模型学习侗族大歌演唱技法；5) 虚拟合唱——AI生成侗族大歌虚拟演唱。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11.2 屯堡文化数字化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安顺屯堡的数字传承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屯堡建筑：3D扫描云峰屯堡、天龙屯堡等古村落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地戏文化：动作捕捉记录屯堡地戏表演技法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服饰文化：高清扫描屯堡妇女"凤阳汉装"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语言记录：AI采集和识别屯堡方言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历史场景：VR还原明代屯堡军屯生活场景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数字博物馆：建设安顺屯堡文化数字博物馆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11.2 文化敏感性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数字化中的文化尊重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民族文化数字化必须尊重文化主体：1) 知情同意——数字化前获得社区和文化传承人同意；2) 文化准确性——由本民族文化专家审核数字内容；3) 神圣性保护——某些神圣内容不应公开数字化；4) 利益共享——数字化收益应回馈文化社区；5) 传承优先——数字化是辅助手段，不能替代活态传承。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原则：文化数字化服务于文化传承，而非替代传承。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数字文旅新业态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11.3 数字文旅新业态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科技+文化的创新融合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云旅游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VR/AR在线游览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应用：虚拟旅游平台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沉浸式体验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光影+AI+声效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应用：数字博物馆/夜游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24028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数字文创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AIGC+文创设计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应用：景区数字纪念品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24028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元宇宙旅游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09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虚拟世界旅游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应用：数字孪生景区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9184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AI导览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大模型+AR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应用：景区AI导游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9184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数字展演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全息投影+AI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应用：数字地戏/虚拟演唱会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11.3 沉浸式体验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文化与科技的融合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技术栈：全息投影+LED屏+空间音频+AI交互+AR/MR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设计原则：文化为本、技术为用、体验为王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案例：故宫《清明上河图》沉浸式展览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贵州案例：黄果树夜游光影秀——AI+投影+水幕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安顺案例：屯堡文化沉浸式体验馆（规划中）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价值：延长游览时间、增加二次消费、提升文化认知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11.3 数字文创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AIGC赋能文化创意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2860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传统方式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纹样设计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手工绘制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AI生成+人工筛选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效率提升100倍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文创产品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设计师独立设计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创意多样性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数字藏品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NFT/数字资产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新型收入来源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包装设计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外包设计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成本降低90%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IP开发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专业团队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AI辅助IP创作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降低门槛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元宇宙旅游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元宇宙旅游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元宇宙旅游是在虚拟世界中复刻或创造旅游体验。应用：1) 虚拟景区——数字孪生景区在线游览；2) 虚拟演出——民族文化虚拟演唱会；3) 虚拟社交——与异地朋友"同游"；4) 虚拟经济——虚拟文创商品交易。贵州正在探索"数字屯堡"元宇宙项目，让用户在虚拟世界中体验明代屯堡生活。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挑战与未来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面临挑战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数字文旅发展难题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挑战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表现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应对策略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投入大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数字化成本高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政府引导+社会参与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人才缺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跨学科人才少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高校培养+在职培训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标准缺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数据格式不统一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建立行业标准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商业化难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投入产出不匹配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多元化盈利模式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文化失真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技术可能扭曲文化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文化专家参与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技术迭代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设备和技术快速更新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可持续更新机制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文化自信与守正创新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遗产数字化保护是文化自信的具体实践——用最先进的科技守护最古老的文明。数字化不是简单的技术操作，而是文化传承的创新方式。"守正"——忠于文化本源，不歪曲不篡改；"创新"——用新技术让文化以更生动的方式传播。让屯堡文化、苗族文化在数字时代焕发新的生命力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讨论：如何在数字化保护中做到"守正创新"？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安顺实践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屯堡文化数字化工程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安顺屯堡文化数字化保护工程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安顺市启动屯堡文化数字化保护工程：1) 3D扫描云峰屯堡、天龙屯堡等12个屯堡村落；2) 记录屯堡地戏、山歌、民俗等非遗项目；3) 建设屯堡文化数字博物馆；4) 开发屯堡文化VR体验产品；5) 安顺学院开设"数字文旅"课程培养人才。目标：将屯堡文化打造为全国知名的文化IP。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人才培养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数字文旅跨学科人才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知识结构：旅游学+计算机科学+文化学+设计学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核心技能：3D建模+AI应用+文化研究+项目管理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高校实践：安顺学院数字文旅专业方向建设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校企合作：与景区、文化机构共建实习基地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终身学习：技术迭代快，需持续学习新工具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贵州需求：民族文化数字化人才严重不足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未来展望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数字文旅发展方向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AI原生文化产品：从AI辅助到AI原生的文化创作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文化大模型：专门训练的民族文化大模型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全息文化传承：5G+全息投影实现远程文化教学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数字遗产：用区块链确权文化遗产数字资产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文化元宇宙：构建中华文化元宇宙空间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可持续模式：数字文旅+乡村振兴+文化传承的良性循环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AI与文化创作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AI辅助文化创作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AI不仅保护文化，还能创造新的文化表达：1) AI作曲——基于侗族大歌风格生成新曲目；2) AI绘画——基于苗族纹样生成新设计；3) AI写作——基于屯堡历史创作故事；4) AI编舞——基于地戏动作生成新编舞。关键原则：AI是工具，文化主体是人——AI生成的内容须经文化专家审核。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数字博物馆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AI赋能博物馆创新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虚拟展厅：VR全景展览，在线参观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AI讲解员：自然语言问答式讲解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智能导览：根据游客兴趣推荐参观路线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文物识别：拍照识别文物并展示信息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互动体验：AR复原文物原始状态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数据分析：游客行为分析优化展陈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贵州实践：贵州省博物馆数字化改造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文化IP开发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从文化资源到文化IP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IP挖掘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发现可商业化的文化元素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AI分析文化数据发现IP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视觉形象/故事/价值观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AIGC辅助设计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内容生产/渠道分发/授权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AI优化运营策略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IP变现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文创/影视/游戏/体验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AI预测变现路径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IP保护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版权登记/侵权监测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AI自动侵权检测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传统工艺数字化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AI记录与传承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动作捕捉：记录工匠手法和动作细节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工艺数据库：系统化整理工艺步骤和参数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AI教学：虚拟工艺教学系统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工艺创新：AI辅助设计新纹样/新产品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贵州工艺：苗族银饰锻造、蜡染、刺绣、侗族纺织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价值：解决传承人减少、技艺失传危机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商业模式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数字文旅盈利路径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743200"/>
                <a:gridCol w="3840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收入来源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门票+数字体验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基础门票+VR/AR增值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故宫数字展览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数字纪念品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NFT/数字藏品销售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景区数字藏品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IP授权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文化IP授权费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故宫文创IP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在线教育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文化课程付费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数字非遗课程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广告植入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数字内容中植入广告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VR场景品牌露出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技术输出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数字文旅解决方案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向其他景区输出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非遗数字化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贵州非遗AI保护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贵州非物质文化遗产数字化项目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贵州对省级以上非遗项目进行系统化数字化：1) 苗族银饰——3D扫描+纹样AI分类+工艺视频；2) 侗族大歌——多轨录音+AI记谱+声纹分析；3) 苗族刺绣——高精度扫描+纹样数据库+AI生成新设计；4) 蜡染——工艺记录+AI配色建议；5) 屯堡地戏——动作捕捉+面具3D扫描+VR还原。已建成贵州非遗数字资源库。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文化遗产区块链保护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区块链+文化遗产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区块链技术为文化遗产保护提供新方案：1) 确权——将文化遗产数字资产上链确权；2) 溯源——记录文物从发掘到展出的全流程；3) 交易——非遗数字藏品NFT交易，收益回馈社区；4) 防伪——数字水印+区块链防止文物赝品流通。贵州正在探索"非遗NFT"模式。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文旅融合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以文塑旅、以旅彰文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核心理念：以文化灵魂塑造旅游，以旅游传播文化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AI赋能：AI让文化"可体验"——从看到到参与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场景创新：博物馆+AR、古村落+沉浸式演出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产品创新：文化研学、非遗体验、数字文创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安顺实践：屯堡文化+旅游——明代军屯文化体验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目标：文化价值和旅游价值双向提升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11.4 跨文化传播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AI助力文化出海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AI翻译：多语言文化内容翻译，降低传播门槛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文化适配：AI调整表达方式适应不同文化背景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虚拟体验：海外游客在线体验中国文化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数字外交：文化数字展作为外交工具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贵州案例：苗族文化数字展在巴黎/东京展出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挑战：如何在翻译中保留文化独特性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文化遗产AI保护的伦理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数字遗产伦理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文化遗产数字化引发新的伦理问题：1) 谁拥有数字遗产？——社区、国家、还是数字化执行方？2) 数字化是否等于保护？——不能替代活态传承。3) 数字展示是否可能歪曲文化？——AI生成内容需专家审核。4) 商业化利用的边界？——文化不能被简单商品化。原则：文化主体优先、社区利益共享、活态传承为主。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数字化保护流程：采集→处理→建模→存储→展示→传播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AI保护应用：病害识别、修复预测、结构分析、环境监测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贵州民族文化：建筑、服饰、音乐、节庆、工艺、语言六类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文化敏感性：知情同意、文化准确、神圣保护、利益共享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数字文旅新业态：云旅游、沉浸式体验、数字文创、元宇宙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守正创新：忠于本源+技术赋能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设计一个文化遗产的AI数字化保护方案。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民族文化数字化如何保证文化准确性？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AI生成文化内容是否会威胁文化传承？为什么？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数字文旅新业态的商业模式如何设计？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为安顺屯堡文化设计一个数字化传承方案。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联合国教科文组织. 数字遗产保护宪章[Z]. 2021.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Mildenhall B, et al. NeRF: Representing Scenes as Neural Radiance Fields[C]. ECCV, 2020.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张某. 民族文化数字化保护研究[J]. 民族研究, 2024, (3): 45-58.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Anderson J, Rainie L. The metaverse in 2040[J]. Pew Research, 2022.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贵州省文化和旅游厅. 贵州非物质文化遗产数字化保护报告[R]. 2024.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AI赋能文化遗产保护与数字文旅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AI赋能文化遗产保护与数字文旅</dc:title>
  <dc:subject>PptxGenJS Presentation</dc:subject>
  <dc:creator>安顺学院</dc:creator>
  <cp:lastModifiedBy>安顺学院</cp:lastModifiedBy>
  <cp:revision>1</cp:revision>
  <dcterms:created xsi:type="dcterms:W3CDTF">2026-07-29T00:15:25Z</dcterms:created>
  <dcterms:modified xsi:type="dcterms:W3CDTF">2026-07-29T00:15:25Z</dcterms:modified>
</cp:coreProperties>
</file>