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AI旅游营销与社交媒体分析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数据驱动的精准营销与品牌建设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理解AI在旅游营销中的应用场景和价值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掌握旅游社交媒体分析的方法和工具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了解用户画像在精准营销中的作用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掌握营销效果评估的指标体系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认识AI营销中的伦理与合规问题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一个短视频带火一个景区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短视频+AI营销的力量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年，一条关于贵州肇兴侗寨的AI生成短视频在抖音获赞500万+，播放量破亿。视频用AI将侗族大歌与现代化视觉效果融合，引发"侗寨热"。一个月内肇兴侗寨客流增长300%，周边民宿一房难求。这展示了AI内容+社交媒体传播的巨大营销力量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1148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思考：AI如何改变旅游营销的规则？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AI旅游营销概述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10.1 营销演进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从大众营销到AI精准营销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阶段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旅游营销方式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大众营销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2000年前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一对多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电视广告、报纸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分群营销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2000-2010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一对几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旅游杂志、门户网站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精准营销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2010-2020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一对一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OTA推荐、社交媒体投放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AI营销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2020-至今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千人千面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AI内容生成、智能投放、预测分析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10.1 AI营销应用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六大核心场景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内容生成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10312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AIGC生成营销文案/图片/视频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案例：批量生成黄果树多角度宣传内容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精准投放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AI选择目标人群和投放时机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4632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案例：将安顺旅游推送给潜在游客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24028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用户画像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0312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AI构建游客画像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案例：识别高价值游客群体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24028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效果预测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0936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AI预测营销ROI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案例：优化投放策略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91840"/>
            <a:ext cx="393192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社交分析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10312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AI分析社交媒体舆情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案例：发现旅游热点话题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3291840"/>
            <a:ext cx="393192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智能客服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30936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AI驱动的营销转化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案例：从咨询到预订的全链路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10.1 AIGC营销内容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AI生成的旅游营销素材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文案生成：景点介绍、推广文案、社交媒体帖子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图片生成：宣传海报、景区AI艺术照、节日主题图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视频生成：短视频、宣传片、VR全景视频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音频生成：语音广告、景区主题曲、播客内容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个性化内容：根据受众生成不同版本的营销内容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效率对比：AI生成100条文案需5分钟，人工需2天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程序化广告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程序化广告(Programmatic Advertising)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程序化广告用AI自动完成广告购买和投放：1) 实时竞价(RTB)——毫秒级拍卖广告位；2) 用户匹配——AI判断用户是否是目标游客；3) 动态创意——根据用户画像自动生成广告内容；4) 效果优化——实时调整投放策略。旅游行业程序化广告占比已超60%。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社交媒体分析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10.2 社交媒体分析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旅游舆情的数字晴雨表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645920"/>
                <a:gridCol w="27432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旅游营销价值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分析重点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短视频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爆款传播、种草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播放量、点赞、评论情感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小红书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图文笔记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深度种草、攻略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笔记质量、互动率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微博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话题讨论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热点营销、舆情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话题热度、传播路径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微信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公众号/视频号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私域运营、深度内容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阅读量、转发、转化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长视频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文化深度传播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完播率、弹幕情感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10.2 舆情监测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AI实时舆情预警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数据采集：API+爬虫，实时采集多平台UGC内容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情感分析：NLP模型判断每条内容的正负面情感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热点发现：聚类算法发现新兴话题和趋势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传播分析：图分析追踪信息传播路径和关键节点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预警机制：负面情感超阈值自动告警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贵州实践：一码游贵州舆情监测平台，覆盖15+平台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10.2 UGC内容分析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从游客内容中挖掘价值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分析方法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评论挖掘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NLP情感+方面级分析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发现服务短板和亮点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图片分析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CV场景识别+标签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了解游客拍照偏好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视频内容理解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发现热门打卡角度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轨迹分析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GPS+时间序列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了解游览路线模式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话题发现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LDA主题模型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发现新兴旅游需求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影响力度量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PageRank+传播分析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识别KOL和意见领袖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10.2 KOL营销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AI选号与效果评估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AI选号：分析KOL的粉丝画像、互动率、内容质量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粉丝匹配：判断KOL粉丝与目标游客的重合度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效果预测：AI预测合作内容的传播效果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内容优化：AI建议最佳发布时间、标题、标签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效果追踪：追踪从看到内容到实际预订的转化路径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ROI计算：收入/投放成本，通常旅游KOL营销ROI&gt;3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10.2 贵州案例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"村BA"现象的AI营销分析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贵州台江"村BA"AI营销分析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2022年台江"村BA"篮球赛在短视频平台爆火，AI分析显示：1) 传播路径——从当地用户→体育爱好者→泛娱乐用户；2) 情感分析——正面情感占比92%；3) 内容特征——"真实""热血""民族风"是关键词；4) 转化效果——台江县旅游收入增长200%。AI帮助精准定位了"体育+民族文化+乡村旅游"的营销方向。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用户画像与精准营销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10.3 营销用户画像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精准投放的基础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画像维度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数据来源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营销应用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人口属性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注册信息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基础定向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兴趣偏好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浏览/搜索行为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兴趣标签投放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消费能力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消费记录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价格分层推荐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出行偏好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历史订单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场景化推荐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社交行为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社交媒体互动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KOL匹配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生命周期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注册时长/频次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新客/老客差异化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10.3 精准投放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AI驱动的广告投放优化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目标人群：AI从海量用户中筛选最可能转化的游客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投放时机：AI预测用户最可能点击的时间段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投放渠道：AI选择ROI最高的平台组合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创意优化：AI自动A/B测试不同广告素材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预算分配：AI动态调整各渠道预算分配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归因分析：AI追踪用户从看到广告到预订的全路径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10.3 私域运营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AI赋能私域流量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私域渠道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微信公众号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AI自动回复+内容推荐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用户留存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企业微信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AI客服+社群管理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深度运营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小程序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AI个性化推荐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转化提升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APP推送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AI预测最佳推送时机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打开率提升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会员系统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AI分层运营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复购提升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归因分析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营销归因分析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游客从看到广告到最终预订可能经历多个触点（抖音→搜索→OTA→预订）。归因分析回答"哪个渠道贡献最大"：1) 末次归因——只算最后一次点击；2) 首次归因——只算第一次接触；3) 线性归因——平均分配；4) 数据驱动归因(DDA)——AI用机器学习计算每个触点的贡献。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效果评估与伦理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效果评估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营销ROI指标体系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说明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曝光层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CPM/Reach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千人成本/覆盖人数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互动层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CTR/Engagement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点击率/互动率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转化层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CVR/CPA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转化率/获客成本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收入层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ROI/ROAS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投资回报率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忠诚层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复购率/LTV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长期价值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品牌层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品牌指数/NPS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品牌健康度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A/B测试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营销实验方法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测试内容：广告素材、标题、投放时间、目标人群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方法：随机分组→同时投放→统计比较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样本量：根据预期提升幅度和统计功效计算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周期：至少7天，覆盖工作日和周末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注意事项：避免霍桑效应、选择偏差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旅游场景：节假日和平日需分开测试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营销伦理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AI营销的伦理边界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2860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228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AI旅游营销的伦理红线：1) 真实性——AIGC内容不得虚构景点信息或夸大宣传；2) 公平性——不得基于年龄、性别、地域歧视性投放；3) 透明性——AI生成的广告内容应标注"AI生成"；4) 隐私保护——用户数据使用须获得授权；5) 未成年人保护——不得向未成年人推送不适宜内容。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法规：《广告法》《互联网广告管理办法》《个人信息保护法》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讲好中国故事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技术为"讲好中国故事"提供了新工具。通过AI生成高质量的文旅内容，向世界展示贵州多彩民族文化、壮美自然风光和乡村振兴成果。同时要坚持文化自信——不是迎合西方审美，而是用AI创新表达方式，让中华文化以更生动的形式传播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讨论：如何用AI向世界讲好"贵州故事"？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安顺案例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屯堡文化AI营销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安顺屯堡文化AI营销计划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安顺市文旅局与安顺学院合作，利用AI开展屯堡文化营销：1) AIGC生成多语言屯堡文化介绍；2) AI分析社交媒体找到"明代活化石"这一传播热点；3) KOL合作——邀请历史类博主探访屯堡；4) 短视频系列——AI辅助剪辑屯堡地戏、服饰、建筑视频。目标：将屯堡打造为全国知名文化旅游IP。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未来趋势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AI旅游营销方向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Agent营销：AI自主完成从策划到投放的全流程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实时个性化：每个用户看到不同的营销内容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跨平台归因：AI打通全渠道数据闭环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虚拟代言人：AI数字人代言旅游目的地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互动营销：AI驱动的游戏化营销体验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可持续营销：AI优化投放效率，减少广告浪费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AI虚拟代言人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AI虚拟旅游代言人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AI虚拟代言人是用AIGC技术创建的数字人形象，可24小时在线与粉丝互动。优势：1) 不会"塌房"——无真人绯闻风险；2) 多语言——同时面向不同国家游客；3) 可定制——根据目的地特色设计形象。贵州可打造"苗族少女AI代言人"推广民族文化旅游。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营销自动化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AI驱动的全链路营销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内容自动化：AIGC批量生成不同平台/受众的营销内容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投放自动化：AI选择渠道、时机、预算分配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转化自动化：AI客服从咨询引导到预订全流程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复盘自动化：AI自动生成营销效果报告和优化建议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技术栈：LLM+程序化广告+CDP(客户数据平台)+MA工具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效果：营销效率提升5-10倍，人力成本降低60%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品牌建设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AI赋能旅游品牌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品牌定位：AI分析市场空白和竞争格局，辅助品牌定位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品牌监测：AI实时监测品牌声量、情感、提及率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品牌资产：数字藏品/NFT创建品牌数字资产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品牌叙事：AIGC生成品牌故事和文化内涵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品牌IP化：将景区/城市打造为可延展的IP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贵州品牌：多彩贵州、爽爽贵阳、屯堡文化IP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短视频营销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AI+短视频的传播力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内容策划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AI分析热点趋势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发现爆款方向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视频制作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AIGC生成/辅助剪辑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降低制作成本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发布优化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AI选择最佳发布时间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提升初始流量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数据反馈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AI分析完播率/互动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优化后续内容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粉丝运营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AI管理评论/私信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提升粉丝黏性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口碑管理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AI驱动的声誉管理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口碑监测：AI实时监测全网评论和评分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负面预警：负面评论出现时立即通知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智能回复：AI自动回复常见评论，人工处理复杂问题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口碑分析：识别口碑驱动因素（什么影响评分？）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口碑提升：AI建议改进措施并追踪效果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竞品对比：对比同类型景区口碑表现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ROI分析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营销效果全链路追踪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渠道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CPC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CVR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CPA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ROI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0.5元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5.2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小红书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0.8元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4.8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微信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0.3元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3.5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百度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1.2元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2.8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OTA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2.0元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4.0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CDP客户数据平台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CDP (Customer Data Platform)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DP整合游客全渠道数据（APP/小程序/OTA/社交媒体/线下），构建统一游客画像。与CRM的区别：CRM管理已知客户关系，CDP整合所有数据源构建全景画像。旅游CDP能实现：识别匿名游客→关联跨平台行为→预测转化概率→触发个性化营销。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旅游直播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AI赋能直播带货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AI虚拟主播：24小时不间断直播，降低人力成本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智能选品：AI根据观众画像推荐最佳产品组合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实时互动：AI自动回答弹幕问题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数据分析：实时分析观众留存/互动/转化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内容优化：AI建议最佳话术和展示角度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旅游场景：景区VR直播+酒店体验直播+特产带货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10.4 安顺案例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安顺文旅AI营销计划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安顺市AI文旅营销工程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安顺市2024年启动AI文旅营销工程：1) AIGC生成多语言屯堡文化内容；2) AI分析社交媒体发现"明代活化石"传播热点；3) KOL矩阵——历史/旅游/民族文化博主协同推广；4) 短视频系列——AI辅助剪辑屯堡地戏/服饰/建筑视频；5) 直播带货——安顺特色农产品+旅游套票。目标：年新增游客100万。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多触点归因模型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多触点归因(MTA)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游客从看到广告到预订可能经历多个触点。多触点归因模型分配每个触点的贡献：1) 首次触点归因——第一次接触获100%功劳；2) 末次归因——最后一次点击获100%；3) 线性归因——平均分配；4) 时间衰减——越接近转化权重越大；5) 数据驱动(DDA)——AI用Shapley值计算每个触点的边际贡献。旅游行业推荐使用DDA。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AI营销六大场景：内容生成、精准投放、用户画像、效果预测、社交分析、智能客服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社交媒体分析：舆情监测+UGC内容挖掘+KOL营销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精准投放：目标人群+时机+渠道+创意+预算AI优化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效果评估：曝光→互动→转化→收入→忠诚→品牌六层指标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伦理红线：真实性、公平性、透明性、隐私保护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未来方向：AI Agent营销、实时个性化、虚拟代言人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设计一个贵州景区的AI营销方案。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如何用AI分析社交媒体数据发现旅游热点？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AIGC营销内容如何保证真实性？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精准投放如何避免"大数据杀熟"的伦理问题？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为安顺屯堡文化设计一个AI营销传播方案。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Kannan P K, Li X. Digital marketing: A framework[J]. International Journal of Research in Marketing, 2017, 34(1): 22-45.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王某. AI驱动的旅游精准营销研究[J]. 旅游学刊, 2024, 39(6): 78-92.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Liu B. Sentiment Analysis: Mining Opinions[M]. Cambridge University Press, 2022.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国家市场监督管理总局. 互联网广告管理办法[Z]. 2023.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Chen Y, et al. AI for Tourism Marketing: A Review[J]. Journal of Travel Research, 2024, 63(3): 567-585.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AI旅游营销与社交媒体分析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AI旅游营销与社交媒体分析</dc:title>
  <dc:subject>PptxGenJS Presentation</dc:subject>
  <dc:creator>安顺学院</dc:creator>
  <cp:lastModifiedBy>安顺学院</cp:lastModifiedBy>
  <cp:revision>1</cp:revision>
  <dcterms:created xsi:type="dcterms:W3CDTF">2026-07-29T00:15:25Z</dcterms:created>
  <dcterms:modified xsi:type="dcterms:W3CDTF">2026-07-29T00:15:25Z</dcterms:modified>
</cp:coreProperties>
</file>