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文旅品牌AI搜索可见性评估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掌握文旅品牌AI搜索可见性评估的核心概念、理论框架与关键术语，理解其在数字文旅学科体系中的定位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能够运用文旅品牌AI搜索可见性评估的理论工具分析实践问题，具备方案设计与评估的基本能力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2026年4月，安顺市文旅局委托第三方机构，对安顺6个主要景区的AI搜索可见性进行了一次"全面体检"。测试在ChatGPT、文心一言、豆包、通义千问和Perplexity五个平台上进行，覆盖了30个典型的用户问题。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结果令人深思：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黄果树瀑布的AI可见性最高（答案份额85%），但存在"季节性偏见"——夏季相关问题覆盖率90%，冬季仅40%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天龙屯堡的AI可见性中等（答案份额62%），主要优势在"文化旅游"场景，在"亲子游""美食游"场景中缺失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龙宫景区的AI可见性严重不足（答案份额28%），AI经常将其与桂林溶洞混淆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三个小众景区（云峰屯堡、格凸河、花江大峡谷）的AI可见性几乎为零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这份"体检报告"让安顺市文旅局清晰地看到了各景区的GEO短板和改进方向。三个月后，通过针对性的GEO优化，天龙屯堡的答案份额从62%提升到78%，龙宫从28%提升到52%。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AI搜索可见性的评估维度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答案份额  |  9.1.2 推荐排名  |  9.1.3 语义质量  |  9.1.4 引用来源质量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评估工具与方法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人工评估法  |  9.2.2 自动化监测工具  |  9.2.3 竞品GEO对标分析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GEO成熟度模型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成熟度五级模型  |  9.3.2 成熟度评估  |  9.3.3 文旅品牌的典型成熟度分布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基于评估的优化决策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优先级矩阵  |  9.4.2 优化路线图  |  9.4.3 ROI评估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AI搜索可见性的评估维度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AI搜索可见性的评估维度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9.1.1 答案份额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答案份额（Answer Share）是衡量品牌在AI搜索中"存在感"的核心指标。定义为：在目标问题集中，品牌被AI提及的问题数占总问题数的比例。
 测量方法。 确定目标问题集（建议50-100个问题，覆盖不同场景和意图）；在多个AI平台上逐一测试；记录每个问题中品牌是否被提及（提及=1，未提及=0）；计算答案份额 = 被提及问题数 / 总问题数。
 分层分析。 答案份额应分层分析——整体答案份额（所有问题的平均表现）；场景分层（不同场景的答案份额，如"文化游""美食游""亲子游"）；意图分层（不同意图的答案份额，如"灵感型""对比型""知识型"）；平台分层（不同AI平台的答案份额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答案份额（Answer Share）是衡量品牌在AI搜索中"存在感"的核心指标。定义为：在目标问题集中，品牌被AI提及的问题数占总问题数的比例。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测量方法。 确定目标问题集（建议50-100个问题，覆盖不同场景和意图）；在多个AI平台上逐一测试；记录每个问题中品牌是否被提及（提及=1，未提及=0）；计算答案份额 = 被提及问题数 / 总问题数。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分层分析。 答案份额应分层分析——整体答案份额（所有问题的平均表现）；场景分层（不同场景的答案份额，如"文化游""美食游""亲子游"）；意图分层（不同意图的答案份额，如"灵感型""对比型""知识型"）；平台分层（不同AI平台的答案份额）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AI搜索可见性的评估维度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推荐排名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当AI给出多个推荐选项时，品牌在其中的排序即为推荐排名。
 测量方法。 对于每个AI返回推荐列表的问题，记录品牌的排名位置；计算平均推荐排名 = 所有问题中品牌排名的平均值。
 排名分布。 分析排名分布——前3名占比、前5名占比、未进入推荐列表的占比。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当AI给出多个推荐选项时，品牌在其中的排序即为推荐排名。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测量方法。 对于每个AI返回推荐列表的问题，记录品牌的排名位置；计算平均推荐排名 = 所有问题中品牌排名的平均值。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排名分布。 分析排名分布——前3名占比、前5名占比、未进入推荐列表的占比。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AI搜索可见性的评估维度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9.1.3 语义质量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质量评估AI对品牌描述的质量。评估维度：准确性——AI的描述是否准确无误；完整性——AI是否覆盖了品牌的核心特征；正面性——AI描述的语气是正面、中性还是负面；独特性——AI是否突出了品牌的差异化特征。
 测量方法。 对AI的描述进行人工评分（1-5分），统计各维度的平均分。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质量评估AI对品牌描述的质量。评估维度：准确性——AI的描述是否准确无误；完整性——AI是否覆盖了品牌的核心特征；正面性——AI描述的语气是正面、中性还是负面；独特性——AI是否突出了品牌的差异化特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测量方法。 对AI的描述进行人工评分（1-5分），统计各维度的平均分。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AI搜索可见性的评估维度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9.1.4 引用来源质量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评估AI在推荐品牌时引用的信息来源的质量。评估维度：来源权威性（学术文献&gt;权威媒体&gt;普通网站）；来源多样性（来源越多越好，单一来源是风险信号）；来源时效性（信息是否是最新的）。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评估AI在推荐品牌时引用的信息来源的质量。评估维度：来源权威性（学术文献&gt;权威媒体&gt;普通网站）；来源多样性（来源越多越好，单一来源是风险信号）；来源时效性（信息是否是最新的）。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AI搜索可见性的评估维度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答案份额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答案份额（Answer Share）是衡量品牌在AI搜索中"存在感"的核心指标。定义为：在目标问题集中，品牌被AI提及的问题数占总问题数的比例。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推荐排名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当AI给出多个推荐选项时，品牌在其中的排序即为推荐排名。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9.1.3 语义质量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质量评估AI对品牌描述的质量。评估维度：准确性——AI的描述是否准确无误；完整性——AI是否覆盖了品牌的核心特征；正面性——AI描述的语气是正面、中性还是负面；独特性——AI是否突出了品牌的差异化特征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9.1.4 引用来源质量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评估AI在推荐品牌时引用的信息来源的质量。评估维度：来源权威性（学术文献&gt;权威媒体&gt;普通网站）；来源多样性（来源越多越好，单一来源是风险信号）；来源时效性（信息是否是最新的）。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评估工具与方法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评估工具与方法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9.2.1 人工评估法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标准测试流程。
 1. 准备标准测试问题集（50-100个问题）
 2. 在目标AI平台上逐一提问
 3. 记录AI的完整回答
 4. 按照评估维度逐项打分
 5. 汇总分析
 评估频率建议。 首次评估建立基线；月度监测跟踪变化趋势；季度深度评估进行全面分析；重大GEO优化动作前后进行专项评估。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准备标准测试问题集（50-100个问题）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在目标AI平台上逐一提问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记录AI的完整回答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按照评估维度逐项打分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评估频率建议。 首次评估建立基线；月度监测跟踪变化趋势；季度深度评估进行全面分析；重大GEO优化动作前后进行专项评估。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评估工具与方法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9.2.2 自动化监测工具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火山引擎GEO监测。 提供品牌AI搜索可见性的自动化监测服务，支持多平台、多指标的持续追踪。
 第三方GEO工具。 市场上出现了多个GEO监测工具（如神策数据、GrowingIO的GEO模块），可自动化采集和分析AI搜索数据。
 自建监测系统。 对于大型文旅集团，可自建GEO监测系统——通过API调用AI平台，自动化执行测试问题集，记录和分析结果。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火山引擎GEO监测。 提供品牌AI搜索可见性的自动化监测服务，支持多平台、多指标的持续追踪。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第三方GEO工具。 市场上出现了多个GEO监测工具（如神策数据、GrowingIO的GEO模块），可自动化采集和分析AI搜索数据。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自建监测系统。 对于大型文旅集团，可自建GEO监测系统——通过API调用AI平台，自动化执行测试问题集，记录和分析结果。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评估工具与方法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9.2.3 竞品GEO对标分析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竞品选择。 直接竞品（同品类、同区域）；间接竞品（不同品类但争夺同一场景）；标杆品牌（行业GEO表现最好的品牌，作为对标学习对象）。
 对标分析内容。 竞品的答案份额和推荐排名；竞品的语义覆盖优势和盲区；竞品的可信度信号来源；竞品的内容策略和更新频率。
 对标分析产出。 GEO差距分析报告——与竞品在各维度上的差距；GEO机会识别——竞品覆盖薄弱的语义维度，可能成为突破口；GEO策略借鉴——竞品的成功做法，可学习借鉴。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竞品选择。 直接竞品（同品类、同区域）；间接竞品（不同品类但争夺同一场景）；标杆品牌（行业GEO表现最好的品牌，作为对标学习对象）。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对标分析内容。 竞品的答案份额和推荐排名；竞品的语义覆盖优势和盲区；竞品的可信度信号来源；竞品的内容策略和更新频率。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对标分析产出。 GEO差距分析报告——与竞品在各维度上的差距；GEO机会识别——竞品覆盖薄弱的语义维度，可能成为突破口；GEO策略借鉴——竞品的成功做法，可学习借鉴。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评估工具与方法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人工评估法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准备标准测试问题集（50-100个问题）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自动化监测工具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火山引擎GEO监测。 提供品牌AI搜索可见性的自动化监测服务，支持多平台、多指标的持续追踪。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竞品GEO对标分析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竞品选择。 直接竞品（同品类、同区域）；间接竞品（不同品类但争夺同一场景）；标杆品牌（行业GEO表现最好的品牌，作为对标学习对象）。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GEO成熟度模型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GEO成熟度模型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9.3.1 成熟度五级模型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1：无意识。 品牌不知道GEO的存在，没有进行任何GEO相关工作。AI搜索中的表现完全随机。
 Level 2：初步认知。 品牌知道GEO，但尚未系统化实施。可能做了一些零散的工作（如完善了百度百科词条）。
 Level 3：系统建设。 品牌建立了GEO工作体系——有专人负责、有内容规划、有定期评估。三大支柱的基础建设已经完成。
 Level 4：数据驱动。 品牌基于数据进行GEO决策——有持续的AI可见性监测、有竞品对标分析、有基于数据的优化迭代。
 Level 5：AI原生。 GEO融入品牌的核心运营体系——内容生产、产品设计、客户服务都以"AI友好"为原则。品牌在AI搜索中建立了稳固的竞争优势。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1：无意识。 品牌不知道GEO的存在，没有进行任何GEO相关工作。AI搜索中的表现完全随机。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2：初步认知。 品牌知道GEO，但尚未系统化实施。可能做了一些零散的工作（如完善了百度百科词条）。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3：系统建设。 品牌建立了GEO工作体系——有专人负责、有内容规划、有定期评估。三大支柱的基础建设已经完成。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4：数据驱动。 品牌基于数据进行GEO决策——有持续的AI可见性监测、有竞品对标分析、有基于数据的优化迭代。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5：AI原生。 GEO融入品牌的核心运营体系——内容生产、产品设计、客户服务都以"AI友好"为原则。品牌在AI搜索中建立了稳固的竞争优势。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GEO成熟度模型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成熟度评估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品牌可以对照成熟度模型进行自评：评估当前所处的成熟度级别；识别向上一级跃迁所需的条件和资源；制定成熟度提升路线图。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品牌可以对照成熟度模型进行自评：评估当前所处的成熟度级别；识别向上一级跃迁所需的条件和资源；制定成熟度提升路线图。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GEO成熟度模型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9.3.3 文旅品牌的典型成熟度分布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2026年的行业调研显示：约60%的文旅品牌处于Level 1-2（无意识到初步认知）；约30%处于Level 3（系统建设）；约8%处于Level 4（数据驱动）；约2%处于Level 5（AI原生）。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2026年的行业调研显示：约60%的文旅品牌处于Level 1-2（无意识到初步认知）；约30%处于Level 3（系统建设）；约8%处于Level 4（数据驱动）；约2%处于Level 5（AI原生）。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GEO成熟度模型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成熟度五级模型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1：无意识。 品牌不知道GEO的存在，没有进行任何GEO相关工作。AI搜索中的表现完全随机。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成熟度评估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品牌可以对照成熟度模型进行自评：评估当前所处的成熟度级别；识别向上一级跃迁所需的条件和资源；制定成熟度提升路线图。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文旅品牌的典型成熟度分布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2026年的行业调研显示：约60%的文旅品牌处于Level 1-2（无意识到初步认知）；约30%处于Level 3（系统建设）；约8%处于Level 4（数据驱动）；约2%处于Level 5（AI原生）。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基于评估的优化决策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基于评估的优化决策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9.4.1 优先级矩阵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基于评估结果，使用"影响-难度"矩阵确定优化优先级：高影响、低难度→立即执行；高影响、高难度→重点规划；低影响、低难度→择机执行；低影响、高难度→暂缓。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基于评估结果，使用"影响-难度"矩阵确定优化优先级：高影响、低难度→立即执行；高影响、高难度→重点规划；低影响、低难度→择机执行；低影响、高难度→暂缓。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基于评估的优化决策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优化路线图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制定3-6个月的GEO优化路线图：第1个月——修复基础问题（信息不一致、缺失的基本信息）；第2-3个月——补齐语义覆盖短板；第4-6个月——深化可信度建设，建立持续监测机制。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制定3-6个月的GEO优化路线图：第1个月——修复基础问题（信息不一致、缺失的基本信息）；第2-3个月——补齐语义覆盖短板；第4-6个月——深化可信度建设，建立持续监测机制。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基于评估的优化决策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9.4.3 ROI评估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GEO的ROI评估框架：投入——人力成本（内容团队、技术开发）、工具成本（监测工具、Schema标记工具）、时间成本；产出——AI搜索带来的新增流量和订单、品牌在AI搜索中的可见性提升、竞品差距的缩小。
 AI搜索可见性评估是GEO优化的起点和持续驱动力。核心评估指标包括答案份额、推荐排名、语义质量和引用来源质量。评估方法有人工评估、自动化监测和竞品对标三种。GEO成熟度五级模型帮助品牌定位当前阶段和未来方向。基于评估结果，使用优先级矩阵制定优化路线图，持续迭代提升GEO表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GEO的ROI评估框架：投入——人力成本（内容团队、技术开发）、工具成本（监测工具、Schema标记工具）、时间成本；产出——AI搜索带来的新增流量和订单、品牌在AI搜索中的可见性提升、竞品差距的缩小。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可见性评估是GEO优化的起点和持续驱动力。核心评估指标包括答案份额、推荐排名、语义质量和引用来源质量。评估方法有人工评估、自动化监测和竞品对标三种。GEO成熟度五级模型帮助品牌定位当前阶段和未来方向。基于评估结果，使用优先级矩阵制定优化路线图，持续迭代提升GEO表现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基于评估的优化决策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优先级矩阵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基于评估结果，使用"影响-难度"矩阵确定优化优先级：高影响、低难度→立即执行；高影响、高难度→重点规划；低影响、低难度→择机执行；低影响、高难度→暂缓。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优化路线图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制定3-6个月的GEO优化路线图：第1个月——修复基础问题（信息不一致、缺失的基本信息）；第2-3个月——补齐语义覆盖短板；第4-6个月——深化可信度建设，建立持续监测机制。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9.4.3 ROI评估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GEO的ROI评估框架：投入——人力成本（内容团队、技术开发）、工具成本（监测工具、Schema标记工具）、时间成本；产出——AI搜索带来的新增流量和订单、品牌在AI搜索中的可见性提升、竞品差距的缩小。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答案份额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推荐排名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9.1.3 语义质量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9.1.4 引用来源质量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人工评估法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自动化监测工具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竞品GEO对标分析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成熟度五级模型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成熟度评估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文旅品牌的典型成熟度分布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优先级矩阵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优化路线图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9.4.3 ROI评估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知识卡片：AI搜索可见性评估核心指标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指标 | 定义 | 测量方法 | 目标值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答案份额 | 品牌在目标问题中被提及的比例 | 人工测试/自动化 | &gt;70%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推荐排名 | 品牌在AI推荐列表中的位置 | 人工测试/自动化 | 前3名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语义质量 | AI描述的准确性、完整性、正面性 | 人工评分 | &gt;4分（5分制）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来源质量 | AI引用来源的权威性和多样性 | 人工评估 | 3个以上权威来源 |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搜索可见性评估是GEO优化的起点和持续驱动力。核心评估指标包括答案份额、推荐排名、语义质量和引用来源质量。评估方法有人工评估、自动化监测和竞品对标三种。GEO成熟度五级模型帮助品牌定位当前阶段和未来方向。基于评估结果，使用优先级矩阵制定优化路线图，持续迭代提升GEO表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第9章 文旅品牌AI搜索可见性评估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