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notesMasterIdLst>
    <p:notesMasterId r:id="rId3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AI营销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文旅产品GEO策略：从景区到体验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AI营销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掌握文旅产品GEO策略：从景区到体验的核心概念、理论框架与关键术语，理解其在数字文旅学科体系中的定位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能够运用文旅产品GEO策略：从景区到体验的理论工具分析实践问题，具备方案设计与评估的基本能力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6月，成都信息工程大学智慧文旅学院成立仪式上，四川省旅游学会品牌战略专委会主任夏添分享了"小隐文旅"的GEO实验。实验对象是四川一个不太知名的古镇，目标是让它在AI搜索中成为"四川深度游推荐目的地"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验分为三个阶段：第一阶段（第1个月）——基础信息建设。在百度百科、维基百科建立完整词条，在OTA平台完善结构化信息，在官网实施Schema.org标记。第二阶段（第2-3个月）——语义覆盖扩展。针对"古镇摄影""非遗体验""周末度假""亲子研学"四个场景，生产了50+篇深度内容。第三阶段（第4-6个月）——信任资产构建。获得3家权威媒体的报道，与2所高校合作完成文化调研报告，在知乎建立品牌专业形象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6个月后，该古镇在ChatGPT"四川小众古镇推荐"中的推荐排名从20+位提升到前3位，在豆包"成都周边周末去哪玩"的推荐中出现频率从0提升到80%以上。来自AI推荐的游客占比从5%提升到25%。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 景区类产品的GEO策略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8.1.1 景区GEO的独特挑战  |  8.1.2 景区GEO的核心策略  |  8.1.3 景区GEO内容矩阵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住宿类产品的GEO策略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8.2.1 民宿/酒店的GEO特点  |  8.2.2 住宿GEO核心策略  |  8.2.3 住宿GEO特别建议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 餐饮类产品的GEO策略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8.3.1 餐饮GEO的独特优势  |  8.3.2 餐饮GEO核心策略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 文旅活动的GEO策略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3566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8.4.1 活动GEO的时间敏感性  |  8.4.2 活动GEO核心策略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8.5 目的地整体GEO策略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05840" y="429768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8.5.1 目的地GEO的层次结构  |  8.5.2 目的地GEO的协同效应  |  8.5.3 目的地GEO资源分配建议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57200" y="46634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5" name="Text 23"/>
          <p:cNvSpPr/>
          <p:nvPr/>
        </p:nvSpPr>
        <p:spPr>
          <a:xfrm>
            <a:off x="457200" y="4663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1005840" y="46634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 景区类产品的GEO策略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 景区类产品的GEO策略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8.1.1 景区GEO的独特挑战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景区是文旅产品中GEO竞争最激烈的品类——每个目的地都有数十个景区争夺AI的推荐位。景区的GEO面临以下特殊挑战：信息同质化严重——"山水风光""历史文化"的描述千篇一律；季节性明显——旺季信息丰富、淡季信息匮乏；决策链条长——用户需要比较多个景区后做选择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景区是文旅产品中GEO竞争最激烈的品类——每个目的地都有数十个景区争夺AI的推荐位。景区的GEO面临以下特殊挑战：信息同质化严重——"山水风光""历史文化"的描述千篇一律；季节性明显——旺季信息丰富、淡季信息匮乏；决策链条长——用户需要比较多个景区后做选择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 景区类产品的GEO策略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8.1.2 景区GEO的核心策略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差异化定位。 找到景区不可替代的独特价值，在GEO内容中反复强化。不是"又一个古镇"，而是"明代军屯文化的活化石"。不是"又一个溶洞"，而是"中国最美水溶洞"。
 全季候覆盖。 解决季节性信息缺失问题。每个季节都有专属的内容页面，详细描述当季的特色景观、适合的活动、注意事项。
 多场景适配。 不是"我们的景区很好"，而是"在以下场景中，我们的景区是最佳选择"——摄影场景、研学场景、避暑场景、情侣场景、亲子场景。
 对比型内容。 主动提供与竞品的对比分析——"天龙屯堡vs本寨：哪个更适合你？"这类内容AI特别喜欢引用，因为用户经常问对比型问题。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差异化定位。 找到景区不可替代的独特价值，在GEO内容中反复强化。不是"又一个古镇"，而是"明代军屯文化的活化石"。不是"又一个溶洞"，而是"中国最美水溶洞"。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全季候覆盖。 解决季节性信息缺失问题。每个季节都有专属的内容页面，详细描述当季的特色景观、适合的活动、注意事项。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多场景适配。 不是"我们的景区很好"，而是"在以下场景中，我们的景区是最佳选择"——摄影场景、研学场景、避暑场景、情侣场景、亲子场景。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对比型内容。 主动提供与竞品的对比分析——"天龙屯堡vs本寨：哪个更适合你？"这类内容AI特别喜欢引用，因为用户经常问对比型问题。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 景区类产品的GEO策略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8.1.3 景区GEO内容矩阵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内容类型 | 目的 | 频率 |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|---------|------|------|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基础信息页 | 建立品牌基础认知 | 一次性创建，定期更新 |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场景攻略 | 覆盖不同使用场景 | 每个场景1-2篇 |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FAQ | 直接回答用户问题 | 持续更新 |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 景区类产品的GEO策略 — 数据表格</a:t>
            </a:r>
            <a:endParaRPr lang="en-US" sz="20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914400"/>
          <a:ext cx="8229600" cy="3200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内容类型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目的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频率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---------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------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------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基础信息页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建立品牌基础认知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一次性创建，定期更新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场景攻略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覆盖不同使用场景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每个场景1-2篇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FAQ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直接回答用户问题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持续更新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深度文化文章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建立专业权威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每月2-4篇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游客体验分享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提供真实体验信号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鼓励UGC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季节专题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全季候覆盖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每季1篇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对比分析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帮助用户决策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与主要竞品各1篇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 景区类产品的GEO策略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8.1.1 景区GEO的独特挑战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景区是文旅产品中GEO竞争最激烈的品类——每个目的地都有数十个景区争夺AI的推荐位。景区的GEO面临以下特殊挑战：信息同质化严重——"山水风光""历史文化"的描述千篇一律；季节性明显——旺季信息丰富、淡季信息匮乏；决策链条长——用户需要比较多个景区后做选择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8.1.2 景区GEO的核心策略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差异化定位。 找到景区不可替代的独特价值，在GEO内容中反复强化。不是"又一个古镇"，而是"明代军屯文化的活化石"。不是"又一个溶洞"，而是"中国最美水溶洞"。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8.1.3 景区GEO内容矩阵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内容类型 | 目的 | 频率 |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 住宿类产品的GEO策略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住宿类产品的GEO策略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8.2.1 民宿/酒店的GEO特点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住宿类产品的GEO决策链条较短——用户通常在确定目的地后搜索住宿，问题更具体（"安顺本寨附近有什么特色民宿"）。住宿GEO的关键是"精准匹配"而非"广泛覆盖"。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住宿类产品的GEO决策链条较短——用户通常在确定目的地后搜索住宿，问题更具体（"安顺本寨附近有什么特色民宿"）。住宿GEO的关键是"精准匹配"而非"广泛覆盖"。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住宿类产品的GEO策略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8.2.2 住宿GEO核心策略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位置语义强化。 不仅仅是标注地址，而是建立与周边资源的丰富语义关联——"步行5分钟到本寨古建筑群""窗外就是云山屯的日出""距离天龙屯堡15分钟车程"。
 体验差异化。 不是"舒适的房间"，而是"百年老宅改造的屯堡文化民宿""可以学做糟辣椒的民宿""老板是地戏传承人的民宿"。独特的体验标签是AI推荐中的"钩子"。
 设施与服务的结构化。 使用Hotel Schema完整标记所有设施和服务——WiFi、停车、早餐、接送、行李寄存、旅游咨询。AI在回答"安顺有停车场的民宿"这类具体问题时，会直接检索结构化数据。
 价格透明度。 在多个平台上保持一致的价格信息。价格不一致是AI信任的减分项。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位置语义强化。 不仅仅是标注地址，而是建立与周边资源的丰富语义关联——"步行5分钟到本寨古建筑群""窗外就是云山屯的日出""距离天龙屯堡15分钟车程"。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体验差异化。 不是"舒适的房间"，而是"百年老宅改造的屯堡文化民宿""可以学做糟辣椒的民宿""老板是地戏传承人的民宿"。独特的体验标签是AI推荐中的"钩子"。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设施与服务的结构化。 使用Hotel Schema完整标记所有设施和服务——WiFi、停车、早餐、接送、行李寄存、旅游咨询。AI在回答"安顺有停车场的民宿"这类具体问题时，会直接检索结构化数据。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价格透明度。 在多个平台上保持一致的价格信息。价格不一致是AI信任的减分项。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住宿类产品的GEO策略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8.2.3 住宿GEO特别建议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在地体验内容。 民宿不仅是"住的地方"，更是"体验当地文化的入口"。生产关于周边徒步路线、隐藏美食、当地人的玩法等"在地内容"，提升民宿在AI推荐中的"整合价值"。
 主人故事。 民宿主人的故事是最有温度的内容。AI在推荐"有特色的民宿"时，人物故事是强有力的差异化信号。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在地体验内容。 民宿不仅是"住的地方"，更是"体验当地文化的入口"。生产关于周边徒步路线、隐藏美食、当地人的玩法等"在地内容"，提升民宿在AI推荐中的"整合价值"。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主人故事。 民宿主人的故事是最有温度的内容。AI在推荐"有特色的民宿"时，人物故事是强有力的差异化信号。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 住宿类产品的GEO策略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8.2.1 民宿/酒店的GEO特点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住宿类产品的GEO决策链条较短——用户通常在确定目的地后搜索住宿，问题更具体（"安顺本寨附近有什么特色民宿"）。住宿GEO的关键是"精准匹配"而非"广泛覆盖"。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8.2.2 住宿GEO核心策略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位置语义强化。 不仅仅是标注地址，而是建立与周边资源的丰富语义关联——"步行5分钟到本寨古建筑群""窗外就是云山屯的日出""距离天龙屯堡15分钟车程"。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8.2.3 住宿GEO特别建议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在地体验内容。 民宿不仅是"住的地方"，更是"体验当地文化的入口"。生产关于周边徒步路线、隐藏美食、当地人的玩法等"在地内容"，提升民宿在AI推荐中的"整合价值"。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8.3 餐饮类产品的GEO策略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 餐饮类产品的GEO策略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8.3.1 餐饮GEO的独特优势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餐饮是文旅产品中GEO见效最快的品类。原因在于：决策频率高——游客每天需要3次餐饮决策；信息需求具体——"XX附近有什么好吃的""XX的招牌菜是什么"；评价数据丰富——餐饮是用户评价最多的文旅品类。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餐饮是文旅产品中GEO见效最快的品类。原因在于：决策频率高——游客每天需要3次餐饮决策；信息需求具体——"XX附近有什么好吃的""XX的招牌菜是什么"；评价数据丰富——餐饮是用户评价最多的文旅品类。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 餐饮类产品的GEO策略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8.3.2 餐饮GEO核心策略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招牌菜强化。 在品牌信息中反复强化1-2个招牌菜，使其成为AI推荐中的"钩子"。不是"我们有很多好吃的"，而是"夺夺粉就是我们的代名词"。
 品类归属明确。 清晰标注菜系品类（"屯堡菜""安顺小吃""布依族风味"），帮助AI在品类推荐中准确定位。
 场景标签。 为餐厅标注场景标签——"适合聚餐""一个人吃也合适""深夜还在营业""有宝宝椅"——覆盖更多搜索场景。
 必吃榜/口碑榜背书。 在品牌信息中突出展示必吃榜、口碑榜等平台认证。这些"权威信号"在AI推荐中权重很高。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招牌菜强化。 在品牌信息中反复强化1-2个招牌菜，使其成为AI推荐中的"钩子"。不是"我们有很多好吃的"，而是"夺夺粉就是我们的代名词"。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品类归属明确。 清晰标注菜系品类（"屯堡菜""安顺小吃""布依族风味"），帮助AI在品类推荐中准确定位。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场景标签。 为餐厅标注场景标签——"适合聚餐""一个人吃也合适""深夜还在营业""有宝宝椅"——覆盖更多搜索场景。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必吃榜/口碑榜背书。 在品牌信息中突出展示必吃榜、口碑榜等平台认证。这些"权威信号"在AI推荐中权重很高。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8.3 餐饮类产品的GEO策略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8.3.1 餐饮GEO的独特优势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餐饮是文旅产品中GEO见效最快的品类。原因在于：决策频率高——游客每天需要3次餐饮决策；信息需求具体——"XX附近有什么好吃的""XX的招牌菜是什么"；评价数据丰富——餐饮是用户评价最多的文旅品类。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8.3.2 餐饮GEO核心策略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招牌菜强化。 在品牌信息中反复强化1-2个招牌菜，使其成为AI推荐中的"钩子"。不是"我们有很多好吃的"，而是"夺夺粉就是我们的代名词"。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8.4 文旅活动的GEO策略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 文旅活动的GEO策略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8.4.1 活动GEO的时间敏感性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文旅活动（节事、展览、演出）的GEO具有极强的时间敏感性——活动开始前需要集中造势，活动结束后内容迅速贬值。活动GEO需要"脉冲式"的内容策略。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文旅活动（节事、展览、演出）的GEO具有极强的时间敏感性——活动开始前需要集中造势，活动结束后内容迅速贬值。活动GEO需要"脉冲式"的内容策略。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 文旅活动的GEO策略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8.4.2 活动GEO核心策略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活动前（2-4周）。 建立活动专题页，使用Event Schema标记时间、地点、内容；发布预热内容（活动亮点、嘉宾介绍、参与方式）；在FAQ中添加活动相关问题。
 活动中（活动期间）。 实时更新活动进展；鼓励参与者分享体验；在社交媒体上保持活跃。
 活动后（1-2周）。 发布活动回顾和精彩集锦；保持Event Schema中的活动信息（标记为pastEvent）；为下一届活动做预告。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活动前（2-4周）。 建立活动专题页，使用Event Schema标记时间、地点、内容；发布预热内容（活动亮点、嘉宾介绍、参与方式）；在FAQ中添加活动相关问题。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活动中（活动期间）。 实时更新活动进展；鼓励参与者分享体验；在社交媒体上保持活跃。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活动后（1-2周）。 发布活动回顾和精彩集锦；保持Event Schema中的活动信息（标记为pastEvent）；为下一届活动做预告。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8.4 文旅活动的GEO策略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8.4.1 活动GEO的时间敏感性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文旅活动（节事、展览、演出）的GEO具有极强的时间敏感性——活动开始前需要集中造势，活动结束后内容迅速贬值。活动GEO需要"脉冲式"的内容策略。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8.4.2 活动GEO核心策略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活动前（2-4周）。 建立活动专题页，使用Event Schema标记时间、地点、内容；发布预热内容（活动亮点、嘉宾介绍、参与方式）；在FAQ中添加活动相关问题。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8.5 目的地整体GEO策略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8.5 目的地整体GEO策略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8.5.1 目的地GEO的层次结构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个旅游目的地（如"安顺"）的GEO策略应涵盖三个层次：城市品牌层——建立城市整体的GEO可见性（"安顺是什么样的城市""安顺值不值得去"）；品类集群层——建立各品类的GEO可见性（"安顺古镇""安顺美食""安顺民宿"）；产品个体层——建立具体产品的GEO可见性（"天龙屯堡""夺夺粉""石语山居"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个旅游目的地（如"安顺"）的GEO策略应涵盖三个层次：城市品牌层——建立城市整体的GEO可见性（"安顺是什么样的城市""安顺值不值得去"）；品类集群层——建立各品类的GEO可见性（"安顺古镇""安顺美食""安顺民宿"）；产品个体层——建立具体产品的GEO可见性（"天龙屯堡""夺夺粉""石语山居"）。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8.5 目的地整体GEO策略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8.5.2 目的地GEO的协同效应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层GEO之间具有协同效应：城市品牌GEO为下层产品提供"信任背书"（AI因为信任"安顺"而信任安顺的产品）；下层产品GEO为城市品牌提供"内容丰富度"（AI因为安顺有大量优质产品而强化对安顺的推荐）；品类集群GEO连接上下两层，形成完整的知识网络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层GEO之间具有协同效应：城市品牌GEO为下层产品提供"信任背书"（AI因为信任"安顺"而信任安顺的产品）；下层产品GEO为城市品牌提供"内容丰富度"（AI因为安顺有大量优质产品而强化对安顺的推荐）；品类集群GEO连接上下两层，形成完整的知识网络。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8.5 目的地整体GEO策略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8.5.3 目的地GEO资源分配建议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根据文旅目的地的典型资源特征，GEO资源分配建议为：城市品牌层——15%（百科词条、官方信息、城市形象内容）；品类集群层——25%（品类攻略、对比分析、榜单建设）；产品个体层——60%（各产品的具体GEO优化）。
 不同类型的文旅产品需要差异化的GEO策略。景区GEO的核心是差异化定位和多场景覆盖；住宿GEO的核心是位置语义和体验差异化；餐饮GEO的核心是招牌菜强化和品类归属；活动GEO的核心是时间敏感的内容策略。目的地整体GEO需要构建"城市品牌-品类集群-产品个体"三层协同的知识网络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根据文旅目的地的典型资源特征，GEO资源分配建议为：城市品牌层——15%（百科词条、官方信息、城市形象内容）；品类集群层——25%（品类攻略、对比分析、榜单建设）；产品个体层——60%（各产品的具体GEO优化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同类型的文旅产品需要差异化的GEO策略。景区GEO的核心是差异化定位和多场景覆盖；住宿GEO的核心是位置语义和体验差异化；餐饮GEO的核心是招牌菜强化和品类归属；活动GEO的核心是时间敏感的内容策略。目的地整体GEO需要构建"城市品牌-品类集群-产品个体"三层协同的知识网络。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8.5 目的地整体GEO策略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8.5.1 目的地GEO的层次结构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个旅游目的地（如"安顺"）的GEO策略应涵盖三个层次：城市品牌层——建立城市整体的GEO可见性（"安顺是什么样的城市""安顺值不值得去"）；品类集群层——建立各品类的GEO可见性（"安顺古镇""安顺美食""安顺民宿"）；产品个体层——建立具体产品的GEO可见性（"天龙屯堡""夺夺粉""石语山居"）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8.5.2 目的地GEO的协同效应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层GEO之间具有协同效应：城市品牌GEO为下层产品提供"信任背书"（AI因为信任"安顺"而信任安顺的产品）；下层产品GEO为城市品牌提供"内容丰富度"（AI因为安顺有大量优质产品而强化对安顺的推荐）；品类集群GEO连接上下两层，形成完整的知识网络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8.5.3 目的地GEO资源分配建议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根据文旅目的地的典型资源特征，GEO资源分配建议为：城市品牌层——15%（百科词条、官方信息、城市形象内容）；品类集群层——25%（品类攻略、对比分析、榜单建设）；产品个体层——60%（各产品的具体GEO优化）。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8.1.1 景区GEO的独特挑战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8.1.2 景区GEO的核心策略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8.1.3 景区GEO内容矩阵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8.2.1 民宿/酒店的GEO特点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8.2.2 住宿GEO核心策略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59436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8.2.3 住宿GEO特别建议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57200" y="40233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57200" y="40233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594360" y="40233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8.3.1 餐饮GEO的独特优势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8.3.2 餐饮GEO核心策略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8.4.1 活动GEO的时间敏感性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2" name="Shape 30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3" name="Text 31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8.4.2 活动GEO核心策略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5" name="Shape 33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6" name="Text 34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8.5.1 目的地GEO的层次结构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475488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8" name="Shape 36"/>
          <p:cNvSpPr/>
          <p:nvPr/>
        </p:nvSpPr>
        <p:spPr>
          <a:xfrm>
            <a:off x="475488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9" name="Text 37"/>
          <p:cNvSpPr/>
          <p:nvPr/>
        </p:nvSpPr>
        <p:spPr>
          <a:xfrm>
            <a:off x="489204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8.5.2 目的地GEO的协同效应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475488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41" name="Shape 39"/>
          <p:cNvSpPr/>
          <p:nvPr/>
        </p:nvSpPr>
        <p:spPr>
          <a:xfrm>
            <a:off x="475488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2" name="Text 40"/>
          <p:cNvSpPr/>
          <p:nvPr/>
        </p:nvSpPr>
        <p:spPr>
          <a:xfrm>
            <a:off x="489204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8.5.3 目的地GEO资源分配建议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知识卡片：文旅产品GEO策略差异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产品类型 | 核心挑战 | 关键策略 | 见效周期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|---------|---------|---------|---------|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景区 | 同质化、季节性 | 差异化、全季候、多场景 | 3-6个月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住宿 | 决策链短、竞争激烈 | 位置语义、体验标签 | 2-4个月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餐饮 | 信息分散 | 招牌菜、品类归属、榜单 | 1-3个月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活动 | 时间敏感 | 脉冲式内容策略 | 即时 |</a:t>
            </a:r>
            <a:endParaRPr lang="en-US" sz="1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同类型的文旅产品需要差异化的GEO策略。景区GEO的核心是差异化定位和多场景覆盖；住宿GEO的核心是位置语义和体验差异化；餐饮GEO的核心是招牌菜强化和品类归属；活动GEO的核心是时间敏感的内容策略。目的地整体GEO需要构建"城市品牌-品类集群-产品个体"三层协同的知识网络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完</a:t>
            </a:r>
            <a:endParaRPr lang="en-US" sz="14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AI营销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AI营销 - 第8章 文旅产品GEO策略：从景区到体验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