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多模态内容与AI可提取性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掌握多模态内容与AI可提取性的核心概念、理论框架与关键术语，理解其在数字文旅学科体系中的定位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能够运用多模态内容与AI可提取性的理论工具分析实践问题，具备方案设计与评估的基本能力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初，一位摄影师在安顺本寨拍摄了一组精美的建筑照片，上传到图片分享网站并配了详细的Alt文本和描述。两个月后，当用户在ChatGPT中问"有没有安顺古镇的高清照片推荐"时，AI不仅给出了文字描述，还附带了这位摄影师的作品链接——因为AI"读懂了"照片的Alt文本和元数据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同期，另一位摄影师也上传了本寨的照片，但完全没有添加任何文字描述。同样的AI搜索中，这些照片完全"隐身"——AI不知道它们的存在，因为AI无法仅凭像素"理解"一张照片的内容。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在AI搜索时代，"内容可提取性"不仅适用于文字，也适用于图片、视频、音频等所有内容形式。好的内容需要好的"说明书"，AI才能"看见"。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多模态内容的GEO价值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AI搜索的多模态趋势  |  7.1.2 多模态内容的GEO优化原则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图片内容的GEO优化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Alt文本优化  |  7.2.2 图片元数据  |  7.2.3 图片的组织与呈现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视频内容的GEO优化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视频元数据  |  7.3.2 VideoObject Schema标记  |  7.3.3 多平台分发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内容架构的AI友好性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信息架构原则  |  7.4.2 页面性能优化  |  7.4.3 技术SEO的GEO价值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AI友好的内容生产流程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5840" y="42976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7.5.1 内容生产SOP  |  7.5.2 内容质量检查清单  |  7.5.3 内容生命周期管理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多模态内容的GEO价值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多模态内容的GEO价值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7.1.1 AI搜索的多模态趋势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AI搜索已经不再是纯文本的。ChatGPT支持图片理解和生成，豆包深度整合了抖音的视频内容，Perplexity可以检索和引用多模态信息源。当用户搜索"安顺古镇"时，AI不仅给出文字推荐，还可能附带图片、视频甚至VR体验链接。
 多模态内容在旅游场景中的价值尤为突出——"看"一张古镇照片比"读"一段描述更有说服力。因此，优化多模态内容的AI可提取性，对文旅品牌而言是"投资回报率"最高的GEO策略之一。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AI搜索已经不再是纯文本的。ChatGPT支持图片理解和生成，豆包深度整合了抖音的视频内容，Perplexity可以检索和引用多模态信息源。当用户搜索"安顺古镇"时，AI不仅给出文字推荐，还可能附带图片、视频甚至VR体验链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多模态内容在旅游场景中的价值尤为突出——"看"一张古镇照片比"读"一段描述更有说服力。因此，优化多模态内容的AI可提取性，对文旅品牌而言是"投资回报率"最高的GEO策略之一。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多模态内容的GEO价值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7.1.2 多模态内容的GEO优化原则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原则一：文字描述是"钥匙"。 AI理解多模态内容的核心途径是文字描述——图片的Alt文本、视频的字幕和描述、音频的转录。没有文字描述，多模态内容对AI而言就是"黑箱"。
 原则二：结构化元数据是"路标"。 为多模态内容添加结构化的元数据（拍摄时间、地点、主题、版权信息），帮助AI快速理解内容的基本信息。
 原则三：内容与上下文的关联是"桥梁"。 多模态内容应嵌入有语义关联的文本语境中。一张独立存在于页面上的图片，不如一张被文字段落环绕和说明的图片更容易被AI理解。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原则一：文字描述是"钥匙"。 AI理解多模态内容的核心途径是文字描述——图片的Alt文本、视频的字幕和描述、音频的转录。没有文字描述，多模态内容对AI而言就是"黑箱"。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原则二：结构化元数据是"路标"。 为多模态内容添加结构化的元数据（拍摄时间、地点、主题、版权信息），帮助AI快速理解内容的基本信息。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原则三：内容与上下文的关联是"桥梁"。 多模态内容应嵌入有语义关联的文本语境中。一张独立存在于页面上的图片，不如一张被文字段落环绕和说明的图片更容易被AI理解。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多模态内容的GEO价值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AI搜索的多模态趋势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的AI搜索已经不再是纯文本的。ChatGPT支持图片理解和生成，豆包深度整合了抖音的视频内容，Perplexity可以检索和引用多模态信息源。当用户搜索"安顺古镇"时，AI不仅给出文字推荐，还可能附带图片、视频甚至VR体验链接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多模态内容的GEO优化原则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原则一：文字描述是"钥匙"。 AI理解多模态内容的核心途径是文字描述——图片的Alt文本、视频的字幕和描述、音频的转录。没有文字描述，多模态内容对AI而言就是"黑箱"。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图片内容的GEO优化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图片内容的GEO优化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7.2.1 Alt文本优化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Alt文本（替代文本）是AI理解图片内容的最主要途径。文旅品牌图片Alt文本的优化要点：
 具体而非笼统。 不是"古镇照片"，而是"安顺本寨杨家老宅的正门石雕门楼，建于清道光年间"。
 包含关键信息。 在自然描述中融入地点、建筑名称、文化背景等关键信息。
 避免关键词堆砌。 "天龙屯堡 安顺旅游 贵州古镇 明代建筑"——这种关键词堆砌不仅对AI无益，还可能被识别为垃圾信息。
 长度适中。 建议80-125个字符，足够描述但不过度冗长。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Alt文本（替代文本）是AI理解图片内容的最主要途径。文旅品牌图片Alt文本的优化要点：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具体而非笼统。 不是"古镇照片"，而是"安顺本寨杨家老宅的正门石雕门楼，建于清道光年间"。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包含关键信息。 在自然描述中融入地点、建筑名称、文化背景等关键信息。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避免关键词堆砌。 "天龙屯堡 安顺旅游 贵州古镇 明代建筑"——这种关键词堆砌不仅对AI无益，还可能被识别为垃圾信息。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长度适中。 建议80-125个字符，足够描述但不过度冗长。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图片内容的GEO优化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7.2.2 图片元数据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IPTC元数据。 IPTC（国际新闻通信委员会）标准是图片元数据的行业标准，AI可以读取。关键字段：标题——图片的简短标题；描述——图片的详细描述；关键词——5-10个与图片内容相关的关键词；拍摄地点——GPS坐标和地名；版权信息——版权归属和使用许可。
 EXIF数据。 保留图片的EXIF数据（拍摄时间、相机型号、GPS坐标等）。这些数据为AI提供额外的上下文信息。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IPTC元数据。 IPTC（国际新闻通信委员会）标准是图片元数据的行业标准，AI可以读取。关键字段：标题——图片的简短标题；描述——图片的详细描述；关键词——5-10个与图片内容相关的关键词；拍摄地点——GPS坐标和地名；版权信息——版权归属和使用许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EXIF数据。 保留图片的EXIF数据（拍摄时间、相机型号、GPS坐标等）。这些数据为AI提供额外的上下文信息。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图片内容的GEO优化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7.2.3 图片的组织与呈现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图片与文字的关系。 图片应放置在相关文字内容附近，而非独立存在。AI通过图片与周围文字的关系来理解图片的语境。
 图片的命名。 使用描述性的文件名："tianlong-tunpu-gate-ming-dynasty.jpg"优于"IMG_3829.jpg"。
 图片站点地图。 在网站站点地图中包含图片信息，帮助AI爬虫发现和索引图片内容。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图片与文字的关系。 图片应放置在相关文字内容附近，而非独立存在。AI通过图片与周围文字的关系来理解图片的语境。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图片的命名。 使用描述性的文件名："tianlong-tunpu-gate-ming-dynasty.jpg"优于"IMG_3829.jpg"。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图片站点地图。 在网站站点地图中包含图片信息，帮助AI爬虫发现和索引图片内容。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图片内容的GEO优化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Alt文本优化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Alt文本（替代文本）是AI理解图片内容的最主要途径。文旅品牌图片Alt文本的优化要点：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图片元数据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IPTC元数据。 IPTC（国际新闻通信委员会）标准是图片元数据的行业标准，AI可以读取。关键字段：标题——图片的简短标题；描述——图片的详细描述；关键词——5-10个与图片内容相关的关键词；拍摄地点——GPS坐标和地名；版权信息——版权归属和使用许可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7.2.3 图片的组织与呈现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图片与文字的关系。 图片应放置在相关文字内容附近，而非独立存在。AI通过图片与周围文字的关系来理解图片的语境。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视频内容的GEO优化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视频内容的GEO优化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7.3.1 视频元数据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标题和描述。 视频标题应包含核心关键词和吸引人的钩子。视频描述应详细说明视频内容、关键信息点、相关链接。
 标签和分类。 使用准确的标签和分类，帮助AI理解视频的主题和类型。
 字幕文件。 提供完整的字幕文件（SRT或VTT格式）。字幕文本是AI理解视频内容的核心数据源。即使视频本身是中文，也应提供中文字幕。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标题和描述。 视频标题应包含核心关键词和吸引人的钩子。视频描述应详细说明视频内容、关键信息点、相关链接。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标签和分类。 使用准确的标签和分类，帮助AI理解视频的主题和类型。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字幕文件。 提供完整的字幕文件（SRT或VTT格式）。字幕文本是AI理解视频内容的核心数据源。即使视频本身是中文，也应提供中文字幕。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视频内容的GEO优化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7.3.2 VideoObject Schema标记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为视频页面添加VideoObject结构化数据：
 `json
 {
   "@type": "VideoObject",
   "name": "天龙屯堡地戏表演——《三国演义》关羽片段",
   "description": "天龙屯堡演武场上的地戏表演。表演者为第三代传承人张师傅，展示了地戏关羽角色的经典身段和唱腔。",
   "thumbnailUrl": "https://example.com/thumbnail.jpg",
   "uploadDate": "2026-03-15",
   "duration": "PT5M30S",
   "contentUrl": "https://example.com/video.mp4"
 }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为视频页面添加VideoObject结构化数据：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"@type": "VideoObject",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"name": "天龙屯堡地戏表演——《三国演义》关羽片段",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"description": "天龙屯堡演武场上的地戏表演。表演者为第三代传承人张师傅，展示了地戏关羽角色的经典身段和唱腔。",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"thumbnailUrl": "https://example.com/thumbnail.jpg",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视频内容的GEO优化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7.3.3 多平台分发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内容应在多个平台分发，扩大AI的发现范围。YouTube——AI搜索的重要视频来源，标题和描述优化至关重要；B站——年轻用户和AI对深度内容的偏好；抖音——豆包平台的重要内容来源；微信视频号——微信生态内AI搜索的内容基础。
 每个平台的视频标题和描述应根据平台特点进行差异化优化，但核心信息（品牌名称、关键特征）应保持一致。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内容应在多个平台分发，扩大AI的发现范围。YouTube——AI搜索的重要视频来源，标题和描述优化至关重要；B站——年轻用户和AI对深度内容的偏好；抖音——豆包平台的重要内容来源；微信视频号——微信生态内AI搜索的内容基础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每个平台的视频标题和描述应根据平台特点进行差异化优化，但核心信息（品牌名称、关键特征）应保持一致。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视频内容的GEO优化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视频元数据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标题和描述。 视频标题应包含核心关键词和吸引人的钩子。视频描述应详细说明视频内容、关键信息点、相关链接。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VideoObject Schema标记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为视频页面添加VideoObject结构化数据：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7.3.3 多平台分发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内容应在多个平台分发，扩大AI的发现范围。YouTube——AI搜索的重要视频来源，标题和描述优化至关重要；B站——年轻用户和AI对深度内容的偏好；抖音——豆包平台的重要内容来源；微信视频号——微信生态内AI搜索的内容基础。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 内容架构的AI友好性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内容架构的AI友好性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7.4.1 信息架构原则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清晰的层级结构。 使用正确的HTML标题标签（H1-H6），每页只有一个H1，层级递进，不跳级。AI利用标题层级来理解内容结构。
 模块化内容组织。 将内容组织为独立的语义模块，每个模块聚焦一个主题。AI在提取信息时可能只抓取部分模块，模块化的组织确保每个模块都是语义完整的。
 导航和链接的清晰性。 清晰的导航结构和内部链接帮助AI爬虫遍历网站的所有重要页面。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清晰的层级结构。 使用正确的HTML标题标签（H1-H6），每页只有一个H1，层级递进，不跳级。AI利用标题层级来理解内容结构。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模块化内容组织。 将内容组织为独立的语义模块，每个模块聚焦一个主题。AI在提取信息时可能只抓取部分模块，模块化的组织确保每个模块都是语义完整的。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导航和链接的清晰性。 清晰的导航结构和内部链接帮助AI爬虫遍历网站的所有重要页面。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内容架构的AI友好性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7.4.2 页面性能优化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加载速度。 AI爬虫有抓取时间限制，加载速度慢的页面可能被部分抓取或完全跳过。使用PageSpeed Insights等工具检测和优化页面加载速度。
 移动端适配。 越来越多的AI搜索发生在移动设备上，移动端友好的页面获得更高的AI可见性评分。
 无障碍访问。 遵循WCAG无障碍标准。AI对无障碍性好的网站有更高的"信任"评分，因为这些网站对"机器可读性"的重视程度更高。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加载速度。 AI爬虫有抓取时间限制，加载速度慢的页面可能被部分抓取或完全跳过。使用PageSpeed Insights等工具检测和优化页面加载速度。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移动端适配。 越来越多的AI搜索发生在移动设备上，移动端友好的页面获得更高的AI可见性评分。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无障碍访问。 遵循WCAG无障碍标准。AI对无障碍性好的网站有更高的"信任"评分，因为这些网站对"机器可读性"的重视程度更高。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内容架构的AI友好性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7.4.3 技术SEO的GEO价值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虽然GEO不等同于SEO，但良好的技术SEO基础仍然对GEO有正面影响：干净的URL结构帮助AI理解页面主题；正确的robots.txt和sitemap确保AI能发现所有重要页面；HTTPS加密是AI信任的基础要求；无死链和404错误维护AI对网站的信任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虽然GEO不等同于SEO，但良好的技术SEO基础仍然对GEO有正面影响：干净的URL结构帮助AI理解页面主题；正确的robots.txt和sitemap确保AI能发现所有重要页面；HTTPS加密是AI信任的基础要求；无死链和404错误维护AI对网站的信任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 内容架构的AI友好性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信息架构原则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清晰的层级结构。 使用正确的HTML标题标签（H1-H6），每页只有一个H1，层级递进，不跳级。AI利用标题层级来理解内容结构。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7.4.2 页面性能优化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加载速度。 AI爬虫有抓取时间限制，加载速度慢的页面可能被部分抓取或完全跳过。使用PageSpeed Insights等工具检测和优化页面加载速度。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7.4.3 技术SEO的GEO价值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虽然GEO不等同于SEO，但良好的技术SEO基础仍然对GEO有正面影响：干净的URL结构帮助AI理解页面主题；正确的robots.txt和sitemap确保AI能发现所有重要页面；HTTPS加密是AI信任的基础要求；无死链和404错误维护AI对网站的信任。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 AI友好的内容生产流程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AI友好的内容生产流程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7.5.1 内容生产SOP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建立标准化的AI友好内容生产流程：需求分析→内容策划→内容创作→多媒体制作→结构化标记→发布与分发→监测与优化。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建立标准化的AI友好内容生产流程：需求分析→内容策划→内容创作→多媒体制作→结构化标记→发布与分发→监测与优化。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AI友好的内容生产流程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7.5.2 内容质量检查清单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条内容发布前应通过质量检查：信息准确性——所有事实数据经过验证；信息完整性——核心信息不遗漏；语义清晰性——AI能准确理解内容含义；结构规范性——标题层级、段落划分、列表使用符合规范；多媒体优化——图片有Alt文本、视频有字幕和描述；结构化标记——相关Schema标记已正确添加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条内容发布前应通过质量检查：信息准确性——所有事实数据经过验证；信息完整性——核心信息不遗漏；语义清晰性——AI能准确理解内容含义；结构规范性——标题层级、段落划分、列表使用符合规范；多媒体优化——图片有Alt文本、视频有字幕和描述；结构化标记——相关Schema标记已正确添加。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AI友好的内容生产流程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7.5.3 内容生命周期管理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创建期。 按照AI友好标准生产内容。
 维护期。 定期检查内容的准确性和有效性，更新过时信息。
 优化期。 基于AI可见性数据优化内容结构和表达方式。
 归档期。 对过时内容进行归档或重定向，保持网站内容的质量和相关性。
 多模态内容（图片、视频、音频）的AI可提取性是GEO的重要组成部分。核心原则是"文字是钥匙"——为所有非文本内容提供高质量的文字描述和结构化元数据。图片优化以Alt文本和IPTC元数据为核心，视频优化以字幕和VideoObject Schema为核心。内容架构的AI友好性（清晰层级、模块化组织、良好性能）直接影响AI的提取效率。建立标准化的AI友好内容生产流程是规模化GEO的基础。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创建期。 按照AI友好标准生产内容。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维护期。 定期检查内容的准确性和有效性，更新过时信息。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优化期。 基于AI可见性数据优化内容结构和表达方式。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归档期。 对过时内容进行归档或重定向，保持网站内容的质量和相关性。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模态内容（图片、视频、音频）的AI可提取性是GEO的重要组成部分。核心原则是"文字是钥匙"——为所有非文本内容提供高质量的文字描述和结构化元数据。图片优化以Alt文本和IPTC元数据为核心，视频优化以字幕和VideoObject Schema为核心。内容架构的AI友好性（清晰层级、模块化组织、良好性能）直接影响AI的提取效率。建立标准化的AI友好内容生产流程是规模化GEO的基础。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7.5 AI友好的内容生产流程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7.5.1 内容生产SOP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建立标准化的AI友好内容生产流程：需求分析→内容策划→内容创作→多媒体制作→结构化标记→发布与分发→监测与优化。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7.5.2 内容质量检查清单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条内容发布前应通过质量检查：信息准确性——所有事实数据经过验证；信息完整性——核心信息不遗漏；语义清晰性——AI能准确理解内容含义；结构规范性——标题层级、段落划分、列表使用符合规范；多媒体优化——图片有Alt文本、视频有字幕和描述；结构化标记——相关Schema标记已正确添加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7.5.3 内容生命周期管理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创建期。 按照AI友好标准生产内容。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AI搜索的多模态趋势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多模态内容的GEO优化原则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Alt文本优化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图片元数据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7.2.3 图片的组织与呈现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视频元数据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VideoObject Schema标记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7.3.3 多平台分发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信息架构原则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7.4.2 页面性能优化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7.4.3 技术SEO的GEO价值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7.5.1 内容生产SOP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7.5.2 内容质量检查清单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475488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4" name="Shape 42"/>
          <p:cNvSpPr/>
          <p:nvPr/>
        </p:nvSpPr>
        <p:spPr>
          <a:xfrm>
            <a:off x="475488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5" name="Text 43"/>
          <p:cNvSpPr/>
          <p:nvPr/>
        </p:nvSpPr>
        <p:spPr>
          <a:xfrm>
            <a:off x="489204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7.5.3 内容生命周期管理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知识卡片：多模态内容GEO优化速查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内容类型 | 核心优化手段 | 关键工具/标准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|---------|------------|-------------|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图片 | Alt文本、IPTC元数据 | Photoshop/Lightroom元数据编辑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视频 | 字幕、VideoObject Schema | SRT/VTT字幕、Schema.org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音频 | 文字转录 | 语音转文字工具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网页 | 标题层级、结构化数据 | HTML语义标签、JSON-LD |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模态内容（图片、视频、音频）的AI可提取性是GEO的重要组成部分。核心原则是"文字是钥匙"——为所有非文本内容提供高质量的文字描述和结构化元数据。图片优化以Alt文本和IPTC元数据为核心，视频优化以字幕和VideoObject Schema为核心。内容架构的AI友好性（清晰层级、模块化组织、良好性能）直接影响AI的提取效率。建立标准化的AI友好内容生产流程是规模化GEO的基础。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完</a:t>
            </a:r>
            <a:endParaRPr lang="en-US" sz="14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AI营销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AI营销 - 第7章 多模态内容与AI可提取性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