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结构化数据与知识图谱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掌握结构化数据与知识图谱的核心概念、理论框架与关键术语，理解其在数字文旅学科体系中的定位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能够运用结构化数据与知识图谱的理论工具分析实践问题，具备方案设计与评估的基本能力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2025年，用户在不同AI平台上问"天龙屯堡门票多少钱"，得到的答案五花八门——有的说"60元"（实际是2019年的价格），有的说"免费"（混淆了天龙屯堡和天龙镇），有的直接说"我不确定"。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天龙屯堡景区在官网和OTA平台上实施了完整的Schema.org结构化数据标记。门票价格、开放时间、优惠政策等信息以机器可读的JSON-LD格式嵌入网页。三个月后，所有主流AI平台对天龙屯堡门票的回答都变得准确一致——58元，学生半价，60岁以上老人免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这不是AI"变聪明了"，而是天龙屯堡"把话说清楚了"——用AI能高效理解的方式。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结构化数据的技术基础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什么是结构化数据  |  6.1.2 Schema.org：AI搜索的通用语言  |  6.1.3 三种结构化数据格式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旅游景点标记  |  6.2.2 FAQ标记  |  6.2.3 民宿/酒店标记  |  6.2.4 餐厅标记  |  6.2.5 事件/活动标记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品牌知识图谱建设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知识图谱的GEO价值  |  6.3.2 文旅品牌知识图谱架构  |  6.3.3 知识图谱的实施路径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结构化数据的部署与验证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部署流程  |  6.4.2 常见错误与避免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结构化数据的技术基础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结构化数据的技术基础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6.1.1 什么是结构化数据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结构化数据是按照预定义格式组织的信息，使机器能够高效、准确地"理解"内容。与之相对的是非结构化数据（如自由文本），机器需要复杂的自然语言处理才能理解。
 在GEO中，结构化数据是"内容可提取性"支柱的核心技术手段。同样一段信息，以结构化方式呈现，AI的提取准确率可以提升数倍。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结构化数据是按照预定义格式组织的信息，使机器能够高效、准确地"理解"内容。与之相对的是非结构化数据（如自由文本），机器需要复杂的自然语言处理才能理解。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在GEO中，结构化数据是"内容可提取性"支柱的核心技术手段。同样一段信息，以结构化方式呈现，AI的提取准确率可以提升数倍。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结构化数据的技术基础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6.1.2 Schema.org：AI搜索的通用语言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Schema.org是由Google、Microsoft、Yahoo和Yandex联合创建的结构化数据标准，也是AI搜索平台广泛支持的信息格式。Schema.org定义了一套完整的"类型"和"属性"，覆盖了几乎所有可能的内容领域。
 Schema.org的核心类型包括：CreativeWork（创意作品）及其子类Article、Review等；Organization（组织）及其子类LocalBusiness、Restaurant、Hotel等；Place（地点）及其子类TouristAttraction、LandmarksOrHistoricalBuildings等；Event（事件）；Product（产品）及其子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Schema.org是由Google、Microsoft、Yahoo和Yandex联合创建的结构化数据标准，也是AI搜索平台广泛支持的信息格式。Schema.org定义了一套完整的"类型"和"属性"，覆盖了几乎所有可能的内容领域。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的核心类型包括：CreativeWork（创意作品）及其子类Article、Review等；Organization（组织）及其子类LocalBusiness、Restaurant、Hotel等；Place（地点）及其子类TouristAttraction、LandmarksOrHistoricalBuildings等；Event（事件）；Product（产品）及其子类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结构化数据的技术基础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6.1.3 三种结构化数据格式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JSON-LD。 推荐使用。在网页的&lt;script type="application/ld+json"&gt;标签中嵌入JSON格式的结构化数据，不影响页面外观，易于维护。
 Microdata。 直接在HTML标签中添加结构化属性，与页面内容耦合度高，维护不便。
 RDFa。 类似Microdata的HTML属性扩展，兼容性较好但使用较少。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JSON-LD。 推荐使用。在网页的&lt;script type="application/ld+json"&gt;标签中嵌入JSON格式的结构化数据，不影响页面外观，易于维护。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Microdata。 直接在HTML标签中添加结构化属性，与页面内容耦合度高，维护不便。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RDFa。 类似Microdata的HTML属性扩展，兼容性较好但使用较少。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 结构化数据的技术基础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什么是结构化数据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结构化数据是按照预定义格式组织的信息，使机器能够高效、准确地"理解"内容。与之相对的是非结构化数据（如自由文本），机器需要复杂的自然语言处理才能理解。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Schema.org：AI搜索的通用语言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Schema.org是由Google、Microsoft、Yahoo和Yandex联合创建的结构化数据标准，也是AI搜索平台广泛支持的信息格式。Schema.org定义了一套完整的"类型"和"属性"，覆盖了几乎所有可能的内容领域。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三种结构化数据格式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JSON-LD。 推荐使用。在网页的&lt;script type="application/ld+json"&gt;标签中嵌入JSON格式的结构化数据，不影响页面外观，易于维护。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文旅品牌Schema.org标记实战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6.2.1 旅游景点标记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`json
 {
   "@context": "https://schema.org",
   "@type": "TouristAttraction",
   "name": "天龙屯堡",
   "description": "天龙屯堡是明代'调北征南'军事行动后形成的屯堡文化代表性村寨，拥有六百年的历史...",
   "address": {
     "@type": "PostalAddress",
     "addressLocality": "安顺市",
     "addressRegion": "贵州省",
     "postalCode": "561000"
   },
   "geo": { "@type": "GeoCoordinates", "latitude": 26.25, "longitude": 105.93 },
   "openingHours...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"TouristAttraction",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"name": "天龙屯堡",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"description": "天龙屯堡是明代'调北征南'军事行动后形成的屯堡文化代表性村寨，拥有六百年的历史...",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"address": {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6.2.2 FAQ标记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FAQ是GEO中最有价值的Schema类型之一，直接为AI提供问答对：
 `json
 {
   "@context": "https://schema.org",
   "@type": "FAQPage",
   "mainEntity": [{
     "@type": "Question",
     "name": "天龙屯堡门票多少钱？",
     "acceptedAnswer": {
       "@type": "Answer",
       "text": "天龙屯堡门票全价58元/人。学生凭有效证件半价29元。60岁以上老人、军人、残疾人凭证免费。"
     }
   }]
 }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FAQ是GEO中最有价值的Schema类型之一，直接为AI提供问答对：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"FAQPage",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"mainEntity": [{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"Question",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6.2.3 民宿/酒店标记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`json
 {
   "@context": "https://schema.org",
   "@type": "Hotel",
   "name": "石语山居",
   "description": "位于安顺本寨的精品屯堡文化民宿，由百年老宅改造而成...",
   "address": { "@type": "PostalAddress", "addressLocality": "安顺市西秀区七眼桥镇本寨" },
   "priceRange": "¥380-880",
   "amenityFeature": [
     { "@type": "LocationFeatureSpecification", "name": "免费WiFi", "value": true },
     { "@type": "LocationFeatureSpecification", "n...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"Hotel",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"name": "石语山居",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"description": "位于安顺本寨的精品屯堡文化民宿，由百年老宅改造而成...",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"address": { "@type": "PostalAddress", "addressLocality": "安顺市西秀区七眼桥镇本寨" },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6.2.4 餐厅标记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`json
 {
   "@context": "https://schema.org",
   "@type": "Restaurant",
   "name": "陈记夺夺粉",
   "servesCuisine": "安顺小吃",
   "priceRange": "¥30-60",
   "address": { "@type": "PostalAddress", "streetAddress": "顾府街38号" },
   "aggregateRating": { "@type": "AggregateRating", "ratingValue": "4.6", "reviewCount": "1520" }
 }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"Restaurant",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"name": "陈记夺夺粉",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"servesCuisine": "安顺小吃",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"priceRange": "¥30-60",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文旅品牌Schema.org标记实战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6.2.5 事件/活动标记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`json
 {
   "@context": "https://schema.org",
   "@type": "Event",
   "name": "屯堡八大碗·安顺美食汇",
   "startDate": "2026-05-16T09:00",
   "endDate": "2026-05-16T21:00",
   "location": { "@type": "Place", "name": "安顺若飞广场" },
   "description": "深挖六百年屯堡饮食文化底蕴，集中展示安顺地道风味...",
   "offers": { "@type": "Offer", "price": "0", "priceCurrency": "CNY" }
 }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"Event",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"name": "屯堡八大碗·安顺美食汇",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"startDate": "2026-05-16T09:00",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"endDate": "2026-05-16T21:00",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 文旅品牌Schema.org标记实战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旅游景点标记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FAQ标记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FAQ是GEO中最有价值的Schema类型之一，直接为AI提供问答对：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民宿/酒店标记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6.2.4 餐厅标记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661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566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547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6.2.5 事件/活动标记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38221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"@context": "https://schema.org",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品牌知识图谱建设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品牌知识图谱建设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6.3.1 知识图谱的GEO价值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品牌信息的"结构化知识库"，以实体-关系-实体的三元组形式组织品牌知识。与分散在各个网页中的信息相比，知识图谱具有以下GEO优势：信息集中——AI可以从一个位置获取品牌的完整知识体系；关系明确——实体之间的关系被明确标注，AI不需要推断；语义清晰——消除了自然语言的歧义，AI的理解更准确；易于更新——集中管理，一处更新，全局生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品牌信息的"结构化知识库"，以实体-关系-实体的三元组形式组织品牌知识。与分散在各个网页中的信息相比，知识图谱具有以下GEO优势：信息集中——AI可以从一个位置获取品牌的完整知识体系；关系明确——实体之间的关系被明确标注，AI不需要推断；语义清晰——消除了自然语言的歧义，AI的理解更准确；易于更新——集中管理，一处更新，全局生效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品牌知识图谱建设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6.3.2 文旅品牌知识图谱架构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文旅品牌知识图谱的核心实体类型：目的地（景区、城市、区域）；产品（酒店、餐厅、活动）；文化（历史事件、民俗、非遗）；人物（传承人、创始人、名人）；设施（交通、停车场、服务中心）。
 核心关系类型：位于（实体与地理位置的关系）；属于（部分与整体的关系）；适合（产品与场景的关系）；关联（实体之间的关联关系）；由...创建/传承（人物与文化/品牌的关系）。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文旅品牌知识图谱的核心实体类型：目的地（景区、城市、区域）；产品（酒店、餐厅、活动）；文化（历史事件、民俗、非遗）；人物（传承人、创始人、名人）；设施（交通、停车场、服务中心）。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核心关系类型：位于（实体与地理位置的关系）；属于（部分与整体的关系）；适合（产品与场景的关系）；关联（实体之间的关联关系）；由...创建/传承（人物与文化/品牌的关系）。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品牌知识图谱建设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6.3.3 知识图谱的实施路径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轻量级方案（适合中小品牌）。 在品牌官网建立"知识中心"页面，以结构化方式组织品牌的核心信息。虽然不是真正的知识图谱数据库，但以AI友好的方式呈现信息。成本：几乎为零。
 中量级方案（适合区域品牌）。 使用WordPress+Tainacan等开源工具建立品牌知识库。结构化存储品牌信息，支持API访问。成本：数千元。
 重量级方案（适合大型景区和文旅集团）。 使用Neo4j等图数据库构建完整的品牌知识图谱，开放SPARQL/RDF查询接口，与OTA平台、AI搜索平台对接。成本：数万至数十万元。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轻量级方案（适合中小品牌）。 在品牌官网建立"知识中心"页面，以结构化方式组织品牌的核心信息。虽然不是真正的知识图谱数据库，但以AI友好的方式呈现信息。成本：几乎为零。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中量级方案（适合区域品牌）。 使用WordPress+Tainacan等开源工具建立品牌知识库。结构化存储品牌信息，支持API访问。成本：数千元。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重量级方案（适合大型景区和文旅集团）。 使用Neo4j等图数据库构建完整的品牌知识图谱，开放SPARQL/RDF查询接口，与OTA平台、AI搜索平台对接。成本：数万至数十万元。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 品牌知识图谱建设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知识图谱的GEO价值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品牌信息的"结构化知识库"，以实体-关系-实体的三元组形式组织品牌知识。与分散在各个网页中的信息相比，知识图谱具有以下GEO优势：信息集中——AI可以从一个位置获取品牌的完整知识体系；关系明确——实体之间的关系被明确标注，AI不需要推断；语义清晰——消除了自然语言的歧义，AI的理解更准确；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6.3.2 文旅品牌知识图谱架构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文旅品牌知识图谱的核心实体类型：目的地（景区、城市、区域）；产品（酒店、餐厅、活动）；文化（历史事件、民俗、非遗）；人物（传承人、创始人、名人）；设施（交通、停车场、服务中心）。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6.3.3 知识图谱的实施路径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轻量级方案（适合中小品牌）。 在品牌官网建立"知识中心"页面，以结构化方式组织品牌的核心信息。虽然不是真正的知识图谱数据库，但以AI友好的方式呈现信息。成本：几乎为零。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结构化数据的部署与验证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结构化数据的部署与验证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6.4.1 部署流程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步骤一：需求分析。 确定品牌需要标记哪些类型的信息，参考Schema.org文档选择合适类型。
 步骤二：数据准备。 整理需要标记的数据，确保信息准确、完整、一致。
 步骤三：代码实现。 编写JSON-LD代码，嵌入网页&lt;head&gt;标签中。建议使用模板引擎自动生成，而非手动编写每个页面。
 步骤四：测试验证。 使用Google Rich Results Test或Schema.org Validator验证标记代码的正确性。在多个AI平台上测试AI对标记信息的提取效果。
 步骤五：持续维护。 信息变更时同步更新结构化数据，定期检查标记的有效性。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步骤一：需求分析。 确定品牌需要标记哪些类型的信息，参考Schema.org文档选择合适类型。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步骤二：数据准备。 整理需要标记的数据，确保信息准确、完整、一致。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步骤三：代码实现。 编写JSON-LD代码，嵌入网页&lt;head&gt;标签中。建议使用模板引擎自动生成，而非手动编写每个页面。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步骤四：测试验证。 使用Google Rich Results Test或Schema.org Validator验证标记代码的正确性。在多个AI平台上测试AI对标记信息的提取效果。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步骤五：持续维护。 信息变更时同步更新结构化数据，定期检查标记的有效性。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结构化数据的部署与验证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6.4.2 常见错误与避免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错误一：信息不一致。 结构化数据中的信息与页面可见文本不一致。AI会交叉验证，不一致会损害信任。
 错误二：标记不存在的页面。 为不存在的页面创建结构化数据。AI检测到404错误会降低信任评分。
 错误三：过度标记。 标记与页面内容无关的信息，试图"欺骗"AI。效果适得其反。
 错误四：标记信息过时。 门票价格变了但结构化数据没更新。错误的标记比没有标记更糟糕。
 结构化数据是GEO"内容可提取性"支柱的核心技术。Schema.org是AI搜索的通用语言，文旅品牌应重点使用TouristAttraction、FAQ、Hotel、Restaurant、Event等类型。知识图谱是结构化数据的升级形态，适合资源充足的品牌深度建设。结构化数据的部署需要经过需求分析、数据准备、代码实现、测试验证和持续维护五个步骤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错误一：信息不一致。 结构化数据中的信息与页面可见文本不一致。AI会交叉验证，不一致会损害信任。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错误二：标记不存在的页面。 为不存在的页面创建结构化数据。AI检测到404错误会降低信任评分。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错误三：过度标记。 标记与页面内容无关的信息，试图"欺骗"AI。效果适得其反。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错误四：标记信息过时。 门票价格变了但结构化数据没更新。错误的标记比没有标记更糟糕。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数据是GEO"内容可提取性"支柱的核心技术。Schema.org是AI搜索的通用语言，文旅品牌应重点使用TouristAttraction、FAQ、Hotel、Restaurant、Event等类型。知识图谱是结构化数据的升级形态，适合资源充足的品牌深度建设。结构化数据的部署需要经过需求分析、数据准备、代码实现、测试验证和持续维护五个步骤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 结构化数据的部署与验证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部署流程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步骤一：需求分析。 确定品牌需要标记哪些类型的信息，参考Schema.org文档选择合适类型。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6.4.2 常见错误与避免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错误一：信息不一致。 结构化数据中的信息与页面可见文本不一致。AI会交叉验证，不一致会损害信任。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什么是结构化数据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6.1.2 Schema.org：AI搜索的通用语言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三种结构化数据格式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旅游景点标记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FAQ标记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民宿/酒店标记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6.2.4 餐厅标记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6.2.5 事件/活动标记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6.3.1 知识图谱的GEO价值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6.3.2 文旅品牌知识图谱架构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6.3.3 知识图谱的实施路径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6.4.1 部署流程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6.4.2 常见错误与避免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知识卡片：文旅Schema.org标记速查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Schema类型 | 适用对象 | 关键属性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TouristAttraction | 景区、景点 | name, description, openingHours, geo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FAQPage | 常见问题 | Question + Answer 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Hotel | 酒店、民宿 | priceRange, amenityFeature, aggregateRating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Restaurant | 餐厅 | servesCuisine, priceRange, aggregateRating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Event | 节事活动 | startDate, endDate, location, offers |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数据是GEO"内容可提取性"支柱的核心技术。Schema.org是AI搜索的通用语言，文旅品牌应重点使用TouristAttraction、FAQ、Hotel、Restaurant、Event等类型。知识图谱是结构化数据的升级形态，适合资源充足的品牌深度建设。结构化数据的部署需要经过需求分析、数据准备、代码实现、测试验证和持续维护五个步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完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第6章 结构化数据与知识图谱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