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notesMasterIdLst>
    <p:notesMasterId r:id="rId31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notesMaster" Target="notesMasters/notesMaster1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5088636"/>
            <a:ext cx="9144000" cy="54864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91440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600" spc="4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AI营销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31520" y="1463040"/>
            <a:ext cx="7680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章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731520" y="2103120"/>
            <a:ext cx="768096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语义覆盖优化：让AI"理解"你的品牌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731520" y="4206240"/>
            <a:ext cx="7680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AI营销  | 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371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学习目标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97280"/>
            <a:ext cx="73152" cy="146304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188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知识目标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85800" y="15544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掌握语义覆盖优化：让AI"理解"你的品牌的核心概念、理论框架与关键术语，理解其在数字文旅学科体系中的定位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754880" y="10972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754880" y="1097280"/>
            <a:ext cx="73152" cy="146304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0" name="Text 8"/>
          <p:cNvSpPr/>
          <p:nvPr/>
        </p:nvSpPr>
        <p:spPr>
          <a:xfrm>
            <a:off x="4983480" y="1188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能力目标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983480" y="15544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能够运用语义覆盖优化：让AI"理解"你的品牌的理论工具分析实践问题，具备方案设计与评估的基本能力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57200" y="274320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457200" y="2743200"/>
            <a:ext cx="73152" cy="146304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14" name="Text 12"/>
          <p:cNvSpPr/>
          <p:nvPr/>
        </p:nvSpPr>
        <p:spPr>
          <a:xfrm>
            <a:off x="685800" y="2834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素养目标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85800" y="320040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形成数字化转型的系统思维，理解技术创新与人文关怀的平衡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4754880" y="274320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4754880" y="2743200"/>
            <a:ext cx="73152" cy="146304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18" name="Text 16"/>
          <p:cNvSpPr/>
          <p:nvPr/>
        </p:nvSpPr>
        <p:spPr>
          <a:xfrm>
            <a:off x="4983480" y="2834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思政元素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983480" y="320040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数字中国战略与文旅融合发展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导入案例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solidFill>
            <a:srgbClr val="F8FAFC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典型案例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31520" y="1508760"/>
            <a:ext cx="7680960" cy="2926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黄果树瀑布是中国最著名的瀑布之一，但在2025年的AI搜索测试中，它面临一个尴尬的问题：当用户问"安顺有哪些适合夏天避暑的地方"，黄果树出现在推荐中；当用户问"安顺有哪些适合冬天去的地方"，黄果树消失了。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这暴露了语义覆盖的盲区——黄果树的网络内容几乎全部围绕"夏季""丰水期""壮观"展开，关于冬季景观（冰瀑、雾凇、淡季体验）的内容几乎为零。AI"理解"黄果树=夏天，因此不会在冬季场景中推荐它。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实际上，黄果树冬季也有独特的景观——枯水期的瀑布如银丝细流，别有韵味；周边的温泉和屯堡文化不受季节影响。但这些信息没有被系统性地生产出来，AI就无从得知。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这个案例揭示了一个GEO核心原则：AI对品牌的"理解"完全取决于你提供了什么信息。你不说的，AI就不知道。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本章内容架构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005840" y="10058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5.1 语义覆盖的系统方法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005840" y="137160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5.1.1 语义缺口分析  |  5.1.2 语义覆盖五维模型实操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73736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7373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005840" y="173736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5.2 语义网络的构建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005840" y="210312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5.2.1 品牌语义图谱  |  5.2.2 语义一致性管理  |  5.2.3 语义深度与广度平衡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46888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4688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1005840" y="24688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5.3 场景化内容策略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005840" y="283464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5.3.1 用户意图理解  |  5.3.2 场景化内容矩阵  |  5.3.3 FAQ内容策略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57200" y="320040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7" name="Text 15"/>
          <p:cNvSpPr/>
          <p:nvPr/>
        </p:nvSpPr>
        <p:spPr>
          <a:xfrm>
            <a:off x="457200" y="32004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005840" y="32004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5.4 语义覆盖的持续优化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005840" y="356616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5.4.1 热点追踪  |  5.4.2 竞品语义监控  |  5.4.3 语义覆盖仪表盘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457200" y="393192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21" name="Text 19"/>
          <p:cNvSpPr/>
          <p:nvPr/>
        </p:nvSpPr>
        <p:spPr>
          <a:xfrm>
            <a:off x="457200" y="3931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1005840" y="3931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思考与练习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5.1 语义覆盖的系统方法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5.1 语义覆盖的系统方法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5.1.1 语义缺口分析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语义缺口（Semantic Gap）是指"AI对品牌的现有理解"与"品牌希望AI理解的全貌"之间的差距。进行语义缺口分析是语义覆盖优化的第一步。
 步骤一：AI认知基准测试。 在多个AI平台上，用预设问题集测试AI对品牌的当前认知。问题集应覆盖产品、场景、价值、文化、关联五个维度。记录AI的回答——它正确描述了哪些特征？遗漏了哪些特征？错误描述了哪些特征？
 步骤二：竞品语义对标。 对主要竞争对手进行同样的AI认知测试。对比AI对你和竞品的描述差异——竞品被AI推荐的场景中，哪些是你的品牌没有覆盖的？竞品的语义优势在哪里？
 步骤三：语义缺口清单。 综合以上分析，生成语义缺口清单——列出所有需要补充或强化的语义维度。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语义缺口（Semantic Gap）是指"AI对品牌的现有理解"与"品牌希望AI理解的全貌"之间的差距。进行语义缺口分析是语义覆盖优化的第一步。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步骤一：AI认知基准测试。 在多个AI平台上，用预设问题集测试AI对品牌的当前认知。问题集应覆盖产品、场景、价值、文化、关联五个维度。记录AI的回答——它正确描述了哪些特征？遗漏了哪些特征？错误描述了哪些特征？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步骤二：竞品语义对标。 对主要竞争对手进行同样的AI认知测试。对比AI对你和竞品的描述差异——竞品被AI推荐的场景中，哪些是你的品牌没有覆盖的？竞品的语义优势在哪里？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步骤三：语义缺口清单。 综合以上分析，生成语义缺口清单——列出所有需要补充或强化的语义维度。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5.1 语义覆盖的系统方法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5.1.2 语义覆盖五维模型实操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产品维。 这是最基础的维度，但很多文旅品牌的"产品信息"都不够完整。优化要点：基本信息必须完整（名称、地址、联系方式、营业时间、价格）；特色亮点必须突出（与同类产品的差异化特征）；服务细节必须清晰（预订方式、取消政策、特殊服务）。
 场景维。 按照用户使用场景组织内容：人群场景（情侣/家庭/独自/老年/亲子/朋友）；时间场景（春/夏/秋/冬，周末/长假，白天/夜晚）；预算场景（穷游/舒适/奢华）；目的场景（观光/休闲/研学/摄影/美食/户外）。为每个场景创建专门的内容页面或段落。
 价值维。 清晰表达品牌的独特价值主张：与直接竞品的对比优势；品牌的核心价值观和理念；品牌获得的认可和成就。价值维的内容不应是自吹自擂，而应通过第三方视角（评价、报道、奖项）来呈现。
 文化维。 这是文旅品牌最有"护城河"的语义维度：品牌背后的历史故事；与品牌相关的文化传统和民俗；品牌的建筑美学或自然地理特征；品...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产品维。 这是最基础的维度，但很多文旅品牌的"产品信息"都不够完整。优化要点：基本信息必须完整（名称、地址、联系方式、营业时间、价格）；特色亮点必须突出（与同类产品的差异化特征）；服务细节必须清晰（预订方式、取消政策、特殊服务）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场景维。 按照用户使用场景组织内容：人群场景（情侣/家庭/独自/老年/亲子/朋友）；时间场景（春/夏/秋/冬，周末/长假，白天/夜晚）；预算场景（穷游/舒适/奢华）；目的场景（观光/休闲/研学/摄影/美食/户外）。为每个场景创建专门的内容页面或段落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价值维。 清晰表达品牌的独特价值主张：与直接竞品的对比优势；品牌的核心价值观和理念；品牌获得的认可和成就。价值维的内容不应是自吹自擂，而应通过第三方视角（评价、报道、奖项）来呈现。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文化维。 这是文旅品牌最有"护城河"的语义维度：品牌背后的历史故事；与品牌相关的文化传统和民俗；品牌的建筑美学或自然地理特征；品牌的社区关系和人文温度。文化维的内容应具有"不可复制性"——竞品无法简单模仿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关联维。 建立品牌与周边资源的语义关联：周边景点和活动；交通方式和可达性；餐饮和购物选择；住宿推荐。关联维的内容不仅服务于本品牌，也为AI提供"行程规划"的信息基础。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5.1 语义覆盖的系统方法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5.1.2 语义覆盖五维模型实操 (续)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价值维。 清晰表达品牌的独特价值主张：与直接竞品的对比优势；品牌的核心价值观和理念；品牌获得的认可和成就。价值维的内容不应是自吹自擂，而应通过第三方视角（评价、报道、奖项）来呈现。
 文化维。 这是文旅品牌最有"护城河"的语义维度：品牌背后的历史故事；与品牌相关的文化传统和民俗；品牌的建筑美学或自然地理特征；品牌的社区关系和人文温度。文化维的内容应具有"不可复制性"——竞品无法简单模仿。
 关联维。 建立品牌与周边资源的语义关联：周边景点和活动；交通方式和可达性；餐饮和购物选择；住宿推荐。关联维的内容不仅服务于本品牌，也为AI提供"行程规划"的信息基础。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价值维。 清晰表达品牌的独特价值主张：与直接竞品的对比优势；品牌的核心价值观和理念；品牌获得的认可和成就。价值维的内容不应是自吹自擂，而应通过第三方视角（评价、报道、奖项）来呈现。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文化维。 这是文旅品牌最有"护城河"的语义维度：品牌背后的历史故事；与品牌相关的文化传统和民俗；品牌的建筑美学或自然地理特征；品牌的社区关系和人文温度。文化维的内容应具有"不可复制性"——竞品无法简单模仿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关联维。 建立品牌与周边资源的语义关联：周边景点和活动；交通方式和可达性；餐饮和购物选择；住宿推荐。关联维的内容不仅服务于本品牌，也为AI提供"行程规划"的信息基础。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5.1 语义覆盖的系统方法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5.1.1 语义缺口分析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语义缺口（Semantic Gap）是指"AI对品牌的现有理解"与"品牌希望AI理解的全貌"之间的差距。进行语义缺口分析是语义覆盖优化的第一步。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5.1.2 语义覆盖五维模型实操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产品维。 这是最基础的维度，但很多文旅品牌的"产品信息"都不够完整。优化要点：基本信息必须完整（名称、地址、联系方式、营业时间、价格）；特色亮点必须突出（与同类产品的差异化特征）；服务细节必须清晰（预订方式、取消政策、特殊服务）。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5.2 语义网络的构建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5.2 语义网络的构建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5.2.1 品牌语义图谱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品牌语义图谱是以品牌为核心，连接所有相关概念的知识网络。构建步骤：
 确定核心节点。 品牌名称、核心产品/服务、核心文化概念。
 扩展一级关联。 与核心节点直接相关的概念——产品特征、适用场景、地理位置、文化背景。
 扩展二级关联。 与一级关联相关的概念——场景→人群→需求→解决方案。
 标注关系类型。 明确各节点之间的关系类型（属于、适合、位于、包含等）。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品牌语义图谱是以品牌为核心，连接所有相关概念的知识网络。构建步骤：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确定核心节点。 品牌名称、核心产品/服务、核心文化概念。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扩展一级关联。 与核心节点直接相关的概念——产品特征、适用场景、地理位置、文化背景。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扩展二级关联。 与一级关联相关的概念——场景→人群→需求→解决方案。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标注关系类型。 明确各节点之间的关系类型（属于、适合、位于、包含等）。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5.2 语义网络的构建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5.2.2 语义一致性管理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在评估品牌时会从多个信息源交叉验证。保持语义一致性至关重要：品牌名称在所有平台上的写法一致（避免"天龙屯堡"与"天龙屯堡古镇"混用）；核心信息在所有平台上的表述一致（避免官网说"建于明代"，OTA说"建于明洪武年间"）；品牌定位和价值主张在所有内容中保持一致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在评估品牌时会从多个信息源交叉验证。保持语义一致性至关重要：品牌名称在所有平台上的写法一致（避免"天龙屯堡"与"天龙屯堡古镇"混用）；核心信息在所有平台上的表述一致（避免官网说"建于明代"，OTA说"建于明洪武年间"）；品牌定位和价值主张在所有内容中保持一致。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5.2 语义网络的构建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5.2.3 语义深度与广度平衡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语义覆盖不是"越多越好"，而是"越精准越好"。过度扩展无关维度会稀释品牌的核心语义。平衡原则：核心维度（与品牌定位直接相关的维度）应深度覆盖，内容详尽；边缘维度（与品牌弱相关的维度）适当覆盖即可，不必投入过多资源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语义覆盖不是"越多越好"，而是"越精准越好"。过度扩展无关维度会稀释品牌的核心语义。平衡原则：核心维度（与品牌定位直接相关的维度）应深度覆盖，内容详尽；边缘维度（与品牌弱相关的维度）适当覆盖即可，不必投入过多资源。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5.2 语义网络的构建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5.2.1 品牌语义图谱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品牌语义图谱是以品牌为核心，连接所有相关概念的知识网络。构建步骤：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5.2.2 语义一致性管理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在评估品牌时会从多个信息源交叉验证。保持语义一致性至关重要：品牌名称在所有平台上的写法一致（避免"天龙屯堡"与"天龙屯堡古镇"混用）；核心信息在所有平台上的表述一致（避免官网说"建于明代"，OTA说"建于明洪武年间"）；品牌定位和价值主张在所有内容中保持一致。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28600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2860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14400" y="22677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5.2.3 语义深度与广度平衡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14400" y="25420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语义覆盖不是"越多越好"，而是"越精准越好"。过度扩展无关维度会稀释品牌的核心语义。平衡原则：核心维度（与品牌定位直接相关的维度）应深度覆盖，内容详尽；边缘维度（与品牌弱相关的维度）适当覆盖即可，不必投入过多资源。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5.3 场景化内容策略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5.3 场景化内容策略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5.3.1 用户意图理解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场景化内容的核心是理解用户意图。当用户向AI提问时，背后隐藏的是具体的需求场景。文旅领域的典型用户意图包括：灵感型——"我想出去玩，有什么推荐？"；规划型——"帮我规划一个三天两夜的行程"；对比型——"A和B哪个更适合我？"；验证型——"听说XX很好，值得去吗？"；知识型——"XX的历史背景是什么？"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场景化内容的核心是理解用户意图。当用户向AI提问时，背后隐藏的是具体的需求场景。文旅领域的典型用户意图包括：灵感型——"我想出去玩，有什么推荐？"；规划型——"帮我规划一个三天两夜的行程"；对比型——"A和B哪个更适合我？"；验证型——"听说XX很好，值得去吗？"；知识型——"XX的历史背景是什么？"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5.3 场景化内容策略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5.3.2 场景化内容矩阵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为每种用户意图类型准备相应的内容：灵感型→目的地推荐列表、主题攻略；规划型→完整行程方案、交通住宿建议；对比型→对比分析文章、优劣势表格；验证型→真实体验分享、优缺点分析；知识型→深度知识文章、历史文化解读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为每种用户意图类型准备相应的内容：灵感型→目的地推荐列表、主题攻略；规划型→完整行程方案、交通住宿建议；对比型→对比分析文章、优劣势表格；验证型→真实体验分享、优缺点分析；知识型→深度知识文章、历史文化解读。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5.3 场景化内容策略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5.3.3 FAQ内容策略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FAQ（常见问题）是最高效的语义覆盖方式之一。FAQ直接映射用户的问题，AI在回答类似问题时极有可能引用FAQ内容。
 FAQ设计原则。 问题真实——FAQ中的问题应来自于真实的用户提问，而非品牌臆想；答案精准——每个答案应直接、完整地回答所问问题，避免兜圈子；结构化——使用清晰的要点和步骤，便于AI提取；持续更新——根据用户反馈和新出现的问题持续更新FAQ。
 FAQ示例（天龙屯堡）。
 - "天龙屯堡适合什么季节去？每个季节有什么不同？"
 - "天龙屯堡和本寨有什么区别？哪个更值得去？"
 - "天龙屯堡一天能逛完吗？建议怎么安排时间？"
 - "天龙屯堡有什么必吃的？在哪里吃？"
 - "天龙屯堡怎么去？有公共交通吗？"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FAQ（常见问题）是最高效的语义覆盖方式之一。FAQ直接映射用户的问题，AI在回答类似问题时极有可能引用FAQ内容。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FAQ设计原则。 问题真实——FAQ中的问题应来自于真实的用户提问，而非品牌臆想；答案精准——每个答案应直接、完整地回答所问问题，避免兜圈子；结构化——使用清晰的要点和步骤，便于AI提取；持续更新——根据用户反馈和新出现的问题持续更新FAQ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FAQ示例（天龙屯堡）。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 "天龙屯堡适合什么季节去？每个季节有什么不同？"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 "天龙屯堡和本寨有什么区别？哪个更值得去？"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5.3 场景化内容策略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5.3.1 用户意图理解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场景化内容的核心是理解用户意图。当用户向AI提问时，背后隐藏的是具体的需求场景。文旅领域的典型用户意图包括：灵感型——"我想出去玩，有什么推荐？"；规划型——"帮我规划一个三天两夜的行程"；对比型——"A和B哪个更适合我？"；验证型——"听说XX很好，值得去吗？"；知识型——"XX的历史背景是什么？...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5.3.2 场景化内容矩阵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为每种用户意图类型准备相应的内容：灵感型→目的地推荐列表、主题攻略；规划型→完整行程方案、交通住宿建议；对比型→对比分析文章、优劣势表格；验证型→真实体验分享、优缺点分析；知识型→深度知识文章、历史文化解读。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28600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2860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14400" y="22677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5.3.3 FAQ内容策略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14400" y="25420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FAQ（常见问题）是最高效的语义覆盖方式之一。FAQ直接映射用户的问题，AI在回答类似问题时极有可能引用FAQ内容。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5.4 语义覆盖的持续优化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5.4 语义覆盖的持续优化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5.4.1 热点追踪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关注AI搜索中的热门问题趋势：用户最近在问什么新问题？哪些场景的需求在上升？哪些语义维度变得重要？基于热点追踪及时补充和更新内容。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关注AI搜索中的热门问题趋势：用户最近在问什么新问题？哪些场景的需求在上升？哪些语义维度变得重要？基于热点追踪及时补充和更新内容。</a:t>
            </a:r>
            <a:endParaRPr lang="en-US" sz="12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5.4 语义覆盖的持续优化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5.4.2 竞品语义监控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持续监测竞品的语义覆盖变化：竞品新增了哪些语义维度？竞品在哪些场景中超越了你的品牌？竞品的哪些内容被AI频繁引用？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持续监测竞品的语义覆盖变化：竞品新增了哪些语义维度？竞品在哪些场景中超越了你的品牌？竞品的哪些内容被AI频繁引用？</a:t>
            </a:r>
            <a:endParaRPr lang="en-US" sz="12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5.4 语义覆盖的持续优化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5.4.3 语义覆盖仪表盘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建立品牌语义覆盖的监控仪表盘，定期评估：各维度的覆盖完整度；各场景的内容质量评分；与竞品的语义覆盖差距；AI认知测试结果的变化趋势。
 语义覆盖是GEO的第二支柱，核心是确保AI能够从所有相关角度"理解"品牌。语义覆盖五维模型（产品维、场景维、价值维、文化维、关联维）提供了系统化的覆盖框架。语义缺口分析是优化的起点，场景化内容和FAQ是高效的覆盖方式。语义覆盖需要持续优化——追踪热点、监控竞品、迭代内容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建立品牌语义覆盖的监控仪表盘，定期评估：各维度的覆盖完整度；各场景的内容质量评分；与竞品的语义覆盖差距；AI认知测试结果的变化趋势。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语义覆盖是GEO的第二支柱，核心是确保AI能够从所有相关角度"理解"品牌。语义覆盖五维模型（产品维、场景维、价值维、文化维、关联维）提供了系统化的覆盖框架。语义缺口分析是优化的起点，场景化内容和FAQ是高效的覆盖方式。语义覆盖需要持续优化——追踪热点、监控竞品、迭代内容。</a:t>
            </a:r>
            <a:endParaRPr lang="en-US" sz="12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5.4 语义覆盖的持续优化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5.4.1 热点追踪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关注AI搜索中的热门问题趋势：用户最近在问什么新问题？哪些场景的需求在上升？哪些语义维度变得重要？基于热点追踪及时补充和更新内容。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5.4.2 竞品语义监控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持续监测竞品的语义覆盖变化：竞品新增了哪些语义维度？竞品在哪些场景中超越了你的品牌？竞品的哪些内容被AI频繁引用？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28600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2860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14400" y="22677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5.4.3 语义覆盖仪表盘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14400" y="25420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建立品牌语义覆盖的监控仪表盘，定期评估：各维度的覆盖完整度；各场景的内容质量评分；与竞品的语义覆盖差距；AI认知测试结果的变化趋势。</a:t>
            </a:r>
            <a:endParaRPr lang="en-US" sz="11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思考与练习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21295C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本章关键术语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5" name="Shape 3"/>
          <p:cNvSpPr/>
          <p:nvPr/>
        </p:nvSpPr>
        <p:spPr>
          <a:xfrm>
            <a:off x="457200" y="10058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6" name="Text 4"/>
          <p:cNvSpPr/>
          <p:nvPr/>
        </p:nvSpPr>
        <p:spPr>
          <a:xfrm>
            <a:off x="594360" y="10058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5.1.1 语义缺口分析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457200" y="150876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8" name="Shape 6"/>
          <p:cNvSpPr/>
          <p:nvPr/>
        </p:nvSpPr>
        <p:spPr>
          <a:xfrm>
            <a:off x="457200" y="150876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9" name="Text 7"/>
          <p:cNvSpPr/>
          <p:nvPr/>
        </p:nvSpPr>
        <p:spPr>
          <a:xfrm>
            <a:off x="594360" y="150876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5.1.2 语义覆盖五维模型实操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57200" y="201168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1" name="Shape 9"/>
          <p:cNvSpPr/>
          <p:nvPr/>
        </p:nvSpPr>
        <p:spPr>
          <a:xfrm>
            <a:off x="457200" y="201168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2" name="Text 10"/>
          <p:cNvSpPr/>
          <p:nvPr/>
        </p:nvSpPr>
        <p:spPr>
          <a:xfrm>
            <a:off x="594360" y="201168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5.2.1 品牌语义图谱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457200" y="251460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4" name="Shape 12"/>
          <p:cNvSpPr/>
          <p:nvPr/>
        </p:nvSpPr>
        <p:spPr>
          <a:xfrm>
            <a:off x="457200" y="251460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251460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5.2.2 语义一致性管理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57200" y="301752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7" name="Shape 15"/>
          <p:cNvSpPr/>
          <p:nvPr/>
        </p:nvSpPr>
        <p:spPr>
          <a:xfrm>
            <a:off x="457200" y="301752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8" name="Text 16"/>
          <p:cNvSpPr/>
          <p:nvPr/>
        </p:nvSpPr>
        <p:spPr>
          <a:xfrm>
            <a:off x="594360" y="301752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5.2.3 语义深度与广度平衡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457200" y="35204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0" name="Shape 18"/>
          <p:cNvSpPr/>
          <p:nvPr/>
        </p:nvSpPr>
        <p:spPr>
          <a:xfrm>
            <a:off x="457200" y="35204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1" name="Text 19"/>
          <p:cNvSpPr/>
          <p:nvPr/>
        </p:nvSpPr>
        <p:spPr>
          <a:xfrm>
            <a:off x="594360" y="35204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5.3.1 用户意图理解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4754880" y="10058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3" name="Shape 21"/>
          <p:cNvSpPr/>
          <p:nvPr/>
        </p:nvSpPr>
        <p:spPr>
          <a:xfrm>
            <a:off x="4754880" y="10058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4" name="Text 22"/>
          <p:cNvSpPr/>
          <p:nvPr/>
        </p:nvSpPr>
        <p:spPr>
          <a:xfrm>
            <a:off x="4892040" y="10058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5.3.2 场景化内容矩阵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4754880" y="150876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6" name="Shape 24"/>
          <p:cNvSpPr/>
          <p:nvPr/>
        </p:nvSpPr>
        <p:spPr>
          <a:xfrm>
            <a:off x="4754880" y="150876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7" name="Text 25"/>
          <p:cNvSpPr/>
          <p:nvPr/>
        </p:nvSpPr>
        <p:spPr>
          <a:xfrm>
            <a:off x="4892040" y="150876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5.3.3 FAQ内容策略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4754880" y="201168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9" name="Shape 27"/>
          <p:cNvSpPr/>
          <p:nvPr/>
        </p:nvSpPr>
        <p:spPr>
          <a:xfrm>
            <a:off x="4754880" y="201168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0" name="Text 28"/>
          <p:cNvSpPr/>
          <p:nvPr/>
        </p:nvSpPr>
        <p:spPr>
          <a:xfrm>
            <a:off x="4892040" y="201168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5.4.1 热点追踪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4754880" y="251460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32" name="Shape 30"/>
          <p:cNvSpPr/>
          <p:nvPr/>
        </p:nvSpPr>
        <p:spPr>
          <a:xfrm>
            <a:off x="4754880" y="251460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3" name="Text 31"/>
          <p:cNvSpPr/>
          <p:nvPr/>
        </p:nvSpPr>
        <p:spPr>
          <a:xfrm>
            <a:off x="4892040" y="251460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5.4.2 竞品语义监控</a:t>
            </a:r>
            <a:endParaRPr lang="en-US" sz="1200" dirty="0"/>
          </a:p>
        </p:txBody>
      </p:sp>
      <p:sp>
        <p:nvSpPr>
          <p:cNvPr id="34" name="Shape 32"/>
          <p:cNvSpPr/>
          <p:nvPr/>
        </p:nvSpPr>
        <p:spPr>
          <a:xfrm>
            <a:off x="4754880" y="301752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35" name="Shape 33"/>
          <p:cNvSpPr/>
          <p:nvPr/>
        </p:nvSpPr>
        <p:spPr>
          <a:xfrm>
            <a:off x="4754880" y="301752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6" name="Text 34"/>
          <p:cNvSpPr/>
          <p:nvPr/>
        </p:nvSpPr>
        <p:spPr>
          <a:xfrm>
            <a:off x="4892040" y="301752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5.4.3 语义覆盖仪表盘</a:t>
            </a:r>
            <a:endParaRPr lang="en-US" sz="12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知识拓展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34747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05840"/>
            <a:ext cx="73152" cy="347472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09728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## 知识卡片：语义覆盖五维模型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85800" y="1600200"/>
            <a:ext cx="77724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维度 | 核心内容 | 关键问题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|------|---------|---------|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产品维 | 基本信息、特色、服务 | "这是什么？有什么？"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场景维 | 人群、时间、预算、目的 | "适合谁？什么时候去？"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价值维 | 差异化优势、品牌理念 | "为什么选它？"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文化维 | 历史、传统、美学、人文 | "有什么故事？"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关联维 | 周边资源、交通、配套 | "还有什么？怎么去？" |</a:t>
            </a:r>
            <a:endParaRPr lang="en-US" sz="12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36576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本章小结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1828800" cy="36576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280160"/>
            <a:ext cx="82296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语义覆盖是GEO的第二支柱，核心是确保AI能够从所有相关角度"理解"品牌。语义覆盖五维模型（产品维、场景维、价值维、文化维、关联维）提供了系统化的覆盖框架。语义缺口分析是优化的起点，场景化内容和FAQ是高效的覆盖方式。语义覆盖需要持续优化——追踪热点、监控竞品、迭代内容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457200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章 完</a:t>
            </a:r>
            <a:endParaRPr lang="en-US" sz="14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0" y="914400"/>
            <a:ext cx="2743200" cy="2743200"/>
          </a:xfrm>
          <a:prstGeom prst="ellipse">
            <a:avLst/>
          </a:prstGeom>
          <a:solidFill>
            <a:srgbClr val="065A82">
              <a:alpha val="3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1645920"/>
            <a:ext cx="7315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谢谢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914400" y="27432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spc="600" kern="0" dirty="0">
                <a:solidFill>
                  <a:srgbClr val="1C729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Thank You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914400" y="41148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AI营销  | 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29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AI营销 - 第5章 语义覆盖优化：让AI"理解"你的品牌</dc:title>
  <dc:subject>PptxGenJS Presentation</dc:subject>
  <dc:creator>安顺学院旅游管理学院</dc:creator>
  <cp:lastModifiedBy>安顺学院旅游管理学院</cp:lastModifiedBy>
  <cp:revision>1</cp:revision>
  <dcterms:created xsi:type="dcterms:W3CDTF">2026-07-28T23:52:26Z</dcterms:created>
  <dcterms:modified xsi:type="dcterms:W3CDTF">2026-07-28T23:52:26Z</dcterms:modified>
</cp:coreProperties>
</file>