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内容可信度构建：权威性、专业性与信任度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掌握内容可信度构建：权威性、专业性与信任度的核心概念、理论框架与关键术语，理解其在数字文旅学科体系中的定位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能够运用内容可信度构建：权威性、专业性与信任度的理论工具分析实践问题，具备方案设计与评估的基本能力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2025年，安顺本寨在百度百科上只有一个简短词条——300字，3个引用来源，没有图片。在ChatGPT问"安顺有什么值得去的古镇"时，本寨很少出现在推荐中。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，安顺市文保部门联合安顺学院，对本寨的百度百科词条进行了全面升级：扩充到3000字，涵盖历史沿革、建筑特色、非遗项目、旅游信息四大板块；引用来源增加到25个（包括学术论文、官方文件、权威媒体报道）；添加了20张高质量图片和1个VR全景链接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三个月后，本寨在ChatGPT、文心一言、豆包等多个AI平台上的"可见性"显著提升。当用户问"安顺有什么古镇值得去"时，本寨开始稳定出现在推荐的前三名，且AI对其的描述更加准确和详细。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一个百度百科词条，成为了本寨在AI搜索中"被看见"的关键基础设施。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EEAT框架的文旅落地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经验（Experience）：第一手体验的不可替代性  |  4.1.2 专业（Expertise）：从"说得好"到"说得对"  |  4.1.3 权威（Authority）：建立多层次的背书体系  |  4.1.4 信任（Trust）：构建持久的信任资产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权威信息源的系统建设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百科类平台  |  4.2.2 学术与知识平台  |  4.2.3 新闻媒体  |  4.2.4 政府与行业平台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用户信任信号的系统管理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评价生态管理  |  4.3.2 社交媒体信任信号  |  4.3.3 第三方认证与奖项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EEAT框架的文旅落地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EEAT框架的文旅落地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4.1.1 经验（Experience）：第一手体验的不可替代性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在文旅领域，"经验"是EEAT框架中最有分量的维度。AI在推荐旅游目的地时，会优先引用那些"看起来像真实体验"的内容。
 策略一：系统化UGC管理。 不是被动等待用户评价，而是主动管理UGC生态：在关键平台（大众点评、携程、小红书、抖音）保持高质量评价的持续产出；设计"评价引导"机制——在服务结束时温和地引导满意的客户留下评价；关注评价的"信息量"——"很好""不错"的评价价值有限，包含具体细节（"老板推荐的后山徒步路线太赞了"）的评价更有价值。
 策略二：合作体验型KOL/KOC。 选择"真实体验型"而非"纯商业推广型"的KOL合作。AI能够识别过度商业化的内容（如明显的广告文案），而真实体验的分享更有可能被AI引用。合作模式应鼓励KOL以个人视角记录体验，而非使用品牌提供的标准文案。
 策略三：品牌自产体验内容。 品牌自身也可以生产体验内容——老板的创业故事、员工的日常、客人的感人瞬间...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在文旅领域，"经验"是EEAT框架中最有分量的维度。AI在推荐旅游目的地时，会优先引用那些"看起来像真实体验"的内容。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策略一：系统化UGC管理。 不是被动等待用户评价，而是主动管理UGC生态：在关键平台（大众点评、携程、小红书、抖音）保持高质量评价的持续产出；设计"评价引导"机制——在服务结束时温和地引导满意的客户留下评价；关注评价的"信息量"——"很好""不错"的评价价值有限，包含具体细节（"老板推荐的后山徒步路线太赞了"）的评价更有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策略二：合作体验型KOL/KOC。 选择"真实体验型"而非"纯商业推广型"的KOL合作。AI能够识别过度商业化的内容（如明显的广告文案），而真实体验的分享更有可能被AI引用。合作模式应鼓励KOL以个人视角记录体验，而非使用品牌提供的标准文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策略三：品牌自产体验内容。 品牌自身也可以生产体验内容——老板的创业故事、员工的日常、客人的感人瞬间。这些内容的"真实感"是官方宣传稿无法替代的。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EEAT框架的文旅落地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4.1.2 专业（Expertise）：从"说得好"到"说得对"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策略一：知识型内容矩阵。 建立系统性的目的地知识内容——历史考据、建筑解析、生态科普、民俗研究。这些内容不仅展示了品牌的专业深度，也是AI最喜欢引用的"干货"。
 例如，一个屯堡民宿可以发布系列文章："本寨石墙的砌筑工艺解析""屯堡四合院的空间哲学""地戏面具的角色识别指南"。
 策略二：专业资质展示。 在品牌信息中清晰展示专业资质——导游的持证信息、民宿的安全认证、餐厅的卫生评级、景区的等级评定。这些"硬资质"是AI判断专业性的重要信号。
 策略三：行业标准参与。 参与行业标准的制定、行业报告的编写、行业论坛的演讲。这些活动提升品牌在行业内的专业地位，也会在AI的训练数据中留下"权威"印记。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策略一：知识型内容矩阵。 建立系统性的目的地知识内容——历史考据、建筑解析、生态科普、民俗研究。这些内容不仅展示了品牌的专业深度，也是AI最喜欢引用的"干货"。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例如，一个屯堡民宿可以发布系列文章："本寨石墙的砌筑工艺解析""屯堡四合院的空间哲学""地戏面具的角色识别指南"。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策略二：专业资质展示。 在品牌信息中清晰展示专业资质——导游的持证信息、民宿的安全认证、餐厅的卫生评级、景区的等级评定。这些"硬资质"是AI判断专业性的重要信号。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策略三：行业标准参与。 参与行业标准的制定、行业报告的编写、行业论坛的演讲。这些活动提升品牌在行业内的专业地位，也会在AI的训练数据中留下"权威"印记。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EEAT框架的文旅落地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4.1.3 权威（Authority）：建立多层次的背书体系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第一层：官方背书。 星级景区评定、非物质文化遗产认定、文物保护单位、地理标志产品——这些官方认证是最高等级的权威背书。
 第二层：媒体背书。 权威媒体的报道和推荐。人民日报、新华社、央视等央媒的报道权威性最高；省级媒体的报道也有较好的权威性；专业旅游媒体的推荐在旅游场景中权威性较强。
 第三层：学术背书。 学术论文中引用、案例研究中收录、学术会议上报告。学术背书的权威性在AI评估中权重很高。
 第四层：平台背书。 大众点评"必吃榜"、携程"口碑榜"、马蜂窝"攻略推荐"——这些平台榜单是消费者视角的权威背书。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第一层：官方背书。 星级景区评定、非物质文化遗产认定、文物保护单位、地理标志产品——这些官方认证是最高等级的权威背书。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第二层：媒体背书。 权威媒体的报道和推荐。人民日报、新华社、央视等央媒的报道权威性最高；省级媒体的报道也有较好的权威性；专业旅游媒体的推荐在旅游场景中权威性较强。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第三层：学术背书。 学术论文中引用、案例研究中收录、学术会议上报告。学术背书的权威性在AI评估中权重很高。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第四层：平台背书。 大众点评"必吃榜"、携程"口碑榜"、马蜂窝"攻略推荐"——这些平台榜单是消费者视角的权威背书。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EEAT框架的文旅落地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4.1.4 信任（Trust）：构建持久的信任资产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策略一：信息一致性。 品牌在官网、百度百科、OTA平台、社交媒体上的信息应保持一致。名称、地址、电话、价格、服务内容——任何不一致都会损害AI对品牌的信任评估。
 策略二：透明度。 公开透明的价格体系、清晰的服务条款、真实的房间和菜品照片（避免过度美化）。AI能够识别"照骗"与实物的差距。
 策略三：负责任的回应。 公开、真诚地回应负面评价，展示品牌的责任感和改进意愿。一个能够妥善处理投诉的品牌，比一个"零差评"的品牌更可信——因为AI知道"零差评"往往意味着评价被操控。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策略一：信息一致性。 品牌在官网、百度百科、OTA平台、社交媒体上的信息应保持一致。名称、地址、电话、价格、服务内容——任何不一致都会损害AI对品牌的信任评估。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策略二：透明度。 公开透明的价格体系、清晰的服务条款、真实的房间和菜品照片（避免过度美化）。AI能够识别"照骗"与实物的差距。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策略三：负责任的回应。 公开、真诚地回应负面评价，展示品牌的责任感和改进意愿。一个能够妥善处理投诉的品牌，比一个"零差评"的品牌更可信——因为AI知道"零差评"往往意味着评价被操控。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EEAT框架的文旅落地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经验（Experience）：第一手体验的不可替代性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在文旅领域，"经验"是EEAT框架中最有分量的维度。AI在推荐旅游目的地时，会优先引用那些"看起来像真实体验"的内容。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专业（Expertise）：从"说得好"到"说得对"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策略一：知识型内容矩阵。 建立系统性的目的地知识内容——历史考据、建筑解析、生态科普、民俗研究。这些内容不仅展示了品牌的专业深度，也是AI最喜欢引用的"干货"。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权威（Authority）：建立多层次的背书体系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第一层：官方背书。 星级景区评定、非物质文化遗产认定、文物保护单位、地理标志产品——这些官方认证是最高等级的权威背书。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4.1.4 信任（Trust）：构建持久的信任资产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策略一：信息一致性。 品牌在官网、百度百科、OTA平台、社交媒体上的信息应保持一致。名称、地址、电话、价格、服务内容——任何不一致都会损害AI对品牌的信任评估。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权威信息源的系统建设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权威信息源的系统建设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4.2.1 百科类平台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百度百科和维基百科是AI搜索最重要的知识来源之一。文旅品牌的百科建设要点：词条完整性——基本信息、历史沿革、特色亮点、旅游信息四大板块缺一不可；引用权威性——每条信息都应有可靠的引用来源（官方文件、学术论文、权威媒体报道）；更新及时性——景区评级变化、新项目开放、重要事件及时更新；多语言版本——如有条件，建立英文版词条，提升在国际AI平台上的可见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百度百科和维基百科是AI搜索最重要的知识来源之一。文旅品牌的百科建设要点：词条完整性——基本信息、历史沿革、特色亮点、旅游信息四大板块缺一不可；引用权威性——每条信息都应有可靠的引用来源（官方文件、学术论文、权威媒体报道）；更新及时性——景区评级变化、新项目开放、重要事件及时更新；多语言版本——如有条件，建立英文版词条，提升在国际AI平台上的可见性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权威信息源的系统建设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4.2.2 学术与知识平台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在知网、万方等学术数据库中留下品牌印记；与高校合作开展研究项目，产出学术论文和案例研究报告；在知乎等知识平台建立品牌专业形象，回答专业问题，发布深度文章。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在知网、万方等学术数据库中留下品牌印记；与高校合作开展研究项目，产出学术论文和案例研究报告；在知乎等知识平台建立品牌专业形象，回答专业问题，发布深度文章。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权威信息源的系统建设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4.2.3 新闻媒体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建立媒体关系网络，争取权威媒体的报道；主动向媒体提供有价值的新闻素材（新项目、文化活动、行业贡献）；在新浪、腾讯、网易等门户网站保持品牌正面信息的更新。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建立媒体关系网络，争取权威媒体的报道；主动向媒体提供有价值的新闻素材（新项目、文化活动、行业贡献）；在新浪、腾讯、网易等门户网站保持品牌正面信息的更新。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权威信息源的系统建设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4.2.4 政府与行业平台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在政府官网的文旅板块争取曝光；参与行业白皮书和报告的编写；在行业协会网站建立品牌页面。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在政府官网的文旅板块争取曝光；参与行业白皮书和报告的编写；在行业协会网站建立品牌页面。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权威信息源的系统建设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百科类平台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百度百科和维基百科是AI搜索最重要的知识来源之一。文旅品牌的百科建设要点：词条完整性——基本信息、历史沿革、特色亮点、旅游信息四大板块缺一不可；引用权威性——每条信息都应有可靠的引用来源（官方文件、学术论文、权威媒体报道）；更新及时性——景区评级变化、新项目开放、重要事件及时更新；多语言版本——如有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学术与知识平台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在知网、万方等学术数据库中留下品牌印记；与高校合作开展研究项目，产出学术论文和案例研究报告；在知乎等知识平台建立品牌专业形象，回答专业问题，发布深度文章。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新闻媒体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建立媒体关系网络，争取权威媒体的报道；主动向媒体提供有价值的新闻素材（新项目、文化活动、行业贡献）；在新浪、腾讯、网易等门户网站保持品牌正面信息的更新。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4.2.4 政府与行业平台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在政府官网的文旅板块争取曝光；参与行业白皮书和报告的编写；在行业协会网站建立品牌页面。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用户信任信号的系统管理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用户信任信号的系统管理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4.3.1 评价生态管理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多平台覆盖。 确保品牌在主要评价平台（大众点评、携程、美团、飞猪、小红书、抖音）上都有存在感。不同AI平台引用不同来源的评价，覆盖面越广，AI可见性越高。
 评价质量引导。 引导用户撰写"信息量丰富"的评价。可以通过评价后的感谢回复示范"好评价"的标准："感谢您的详细分享！您提到的后山日出路线对其他客人会很有帮助。"
 评价回复策略。 每条评价都应得到真诚的回复。好评感谢具体细节，差评承认问题并给出改进方案。回复本身就是展示品牌态度的内容。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多平台覆盖。 确保品牌在主要评价平台（大众点评、携程、美团、飞猪、小红书、抖音）上都有存在感。不同AI平台引用不同来源的评价，覆盖面越广，AI可见性越高。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评价质量引导。 引导用户撰写"信息量丰富"的评价。可以通过评价后的感谢回复示范"好评价"的标准："感谢您的详细分享！您提到的后山日出路线对其他客人会很有帮助。"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评价回复策略。 每条评价都应得到真诚的回复。好评感谢具体细节，差评承认问题并给出改进方案。回复本身就是展示品牌态度的内容。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用户信任信号的系统管理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4.3.2 社交媒体信任信号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社交媒体上的品牌互动也是AI评估信任的信号源。保持品牌官方账号的活跃度和互动率；及时回复用户的评论和私信；避免"买粉""刷量"等损害信任的行为。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社交媒体上的品牌互动也是AI评估信任的信号源。保持品牌官方账号的活跃度和互动率；及时回复用户的评论和私信；避免"买粉""刷量"等损害信任的行为。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用户信任信号的系统管理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4.3.3 第三方认证与奖项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积极争取各类第三方认证和行业奖项，并在品牌信息中系统展示：官方评级（星级景区、等级民宿）；行业奖项（"最佳民宿""最具特色餐厅"）；平台认证（"携程金牌酒店""美团人气餐厅"）；安全检查（消防合格证、食品经营许可证）。
 内容可信度是GEO的第一支柱。EEAT框架（经验、专业、权威、信任）为文旅品牌提供了系统性的可信度建设路径。权威信息源（百科、学术、媒体、政府平台）是可信度的基础设施。用户评价、社交媒体互动和第三方认证共同构成了品牌的信任信号网络。可信度的建立是一个长期过程，需要持续投入和系统管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积极争取各类第三方认证和行业奖项，并在品牌信息中系统展示：官方评级（星级景区、等级民宿）；行业奖项（"最佳民宿""最具特色餐厅"）；平台认证（"携程金牌酒店""美团人气餐厅"）；安全检查（消防合格证、食品经营许可证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可信度是GEO的第一支柱。EEAT框架（经验、专业、权威、信任）为文旅品牌提供了系统性的可信度建设路径。权威信息源（百科、学术、媒体、政府平台）是可信度的基础设施。用户评价、社交媒体互动和第三方认证共同构成了品牌的信任信号网络。可信度的建立是一个长期过程，需要持续投入和系统管理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用户信任信号的系统管理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评价生态管理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多平台覆盖。 确保品牌在主要评价平台（大众点评、携程、美团、飞猪、小红书、抖音）上都有存在感。不同AI平台引用不同来源的评价，覆盖面越广，AI可见性越高。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社交媒体信任信号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社交媒体上的品牌互动也是AI评估信任的信号源。保持品牌官方账号的活跃度和互动率；及时回复用户的评论和私信；避免"买粉""刷量"等损害信任的行为。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第三方认证与奖项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积极争取各类第三方认证和行业奖项，并在品牌信息中系统展示：官方评级（星级景区、等级民宿）；行业奖项（"最佳民宿""最具特色餐厅"）；平台认证（"携程金牌酒店""美团人气餐厅"）；安全检查（消防合格证、食品经营许可证）。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经验（Experience）：第一手体验的不可替代性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专业（Expertise）：从"说得好"到"说得对"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权威（Authority）：建立多层次的背书体系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4.1.4 信任（Trust）：构建持久的信任资产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百科类平台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学术与知识平台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新闻媒体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4.2.4 政府与行业平台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评价生态管理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社交媒体信任信号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第三方认证与奖项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知识卡片：EEAT框架文旅应用速查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维度 | 核心信号 | 文旅案例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经验 | 第一手体验分享 | 真实游客评价、体验型KOL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专业 | 系统知识展示 | 建筑解析、民俗研究、资质展示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权威 | 官方/媒体/学术背书 | 星级评定、央媒报道、学术论文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信任 | 一致、透明、负责任 | 信息一致、价格透明、差评回应 |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可信度是GEO的第一支柱。EEAT框架（经验、专业、权威、信任）为文旅品牌提供了系统性的可信度建设路径。权威信息源（百科、学术、媒体、政府平台）是可信度的基础设施。用户评价、社交媒体互动和第三方认证共同构成了品牌的信任信号网络。可信度的建立是一个长期过程，需要持续投入和系统管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第4章 内容可信度构建：权威性、专业性与信任度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