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GEO的核心理论与三大支柱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掌握GEO的核心理论与三大支柱的核心概念、理论框架与关键术语，理解其在数字文旅学科体系中的定位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能够运用GEO的核心理论与三大支柱的理论工具分析实践问题，具备方案设计与评估的基本能力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2026年，一家名为"荷里购"的GEO优化公司为某江南古镇做了全面的GEO优化。三个月后，当用户在ChatGPT中问"推荐一个有文化底蕴、适合深度游的江南古镇"时，这个不太知名的古镇开始稳定出现在AI推荐的前三名。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分析其成功原因，恰好对应GEO的三大支柱：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可信度支柱。 荷里购帮助古镇在维基百科、百度百科建立了完整词条；在学术数据库中发表了关于该古镇建筑文化的论文；在权威旅游媒体上发布了深度报道。AI判断这个古镇的信息来源是"可信的"。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语义覆盖支柱。 荷里购系统梳理了古镇的所有特征维度——建筑、美食、民俗、交通、住宿、周边——确保每个维度都有详细内容。当用户从任何一个角度提问（"适合拍照的古镇""美食多的古镇""交通便利的古镇"），AI都能找到匹配的信息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可提取性支柱。 荷里购将古镇信息做了结构化处理——使用Schema.org标记、建立FAQ页面、优化网页结构，确保AI能够高效地"读取"和"理解"这些信息。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支柱一：可信度——EEAT框架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3.1.1 EEAT框架解析  |  3.1.2 文旅品牌可信度构建策略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支柱二：语义覆盖——让AI全面理解品牌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3.2.1 语义覆盖的概念  |  3.2.2 语义覆盖的五维模型  |  3.2.3 语义覆盖的优化方法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支柱三：内容可提取性——让AI高效获取信息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3.3.1 内容可提取性的概念  |  3.3.2 结构化数据标记  |  3.3.3 内容架构优化  |  3.3.4 多模态内容的可提取性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GEO效果评估体系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3.4.1 核心评估指标  |  3.4.2 评估工具与方法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 支柱一：可信度——EEAT框架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支柱一：可信度——EEAT框架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3.1.1 EEAT框架解析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GEO的可信度构建借鉴了Google的EEAT框架，但做了适应AI搜索的调整。EEAT代表四个维度：
 经验（Experience）。 内容创作者是否具有第一手经验？对于文旅品牌而言，这意味着：真实的游客体验分享比官方宣传稿更有说服力；本地人的推荐比外地博主的攻略更可信；传承人的技艺展示比第三方介绍更有价值。
 专业（Expertise）。 内容创作者是否具备专业知识？文旅品牌的"专业"体现为：对本地历史文化的深入了解；对旅游服务的专业把控；对行业标准和规范的遵循。
 权威（Authority）。 品牌在行业内的权威性如何？权威性来自：权威媒体的报道和推荐；行业奖项和认证；学术研究和官方认定（如非遗认定、文物保护单位）。
 信任（Trust）。 品牌信息是否值得信任？信任建立在：信息的一致性和准确性（不同平台的信息一致）；用户评价的真实性和正面性；品牌的透明度和责任感。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GEO的可信度构建借鉴了Google的EEAT框架，但做了适应AI搜索的调整。EEAT代表四个维度：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经验（Experience）。 内容创作者是否具有第一手经验？对于文旅品牌而言，这意味着：真实的游客体验分享比官方宣传稿更有说服力；本地人的推荐比外地博主的攻略更可信；传承人的技艺展示比第三方介绍更有价值。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专业（Expertise）。 内容创作者是否具备专业知识？文旅品牌的"专业"体现为：对本地历史文化的深入了解；对旅游服务的专业把控；对行业标准和规范的遵循。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权威（Authority）。 品牌在行业内的权威性如何？权威性来自：权威媒体的报道和推荐；行业奖项和认证；学术研究和官方认定（如非遗认定、文物保护单位）。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信任（Trust）。 品牌信息是否值得信任？信任建立在：信息的一致性和准确性（不同平台的信息一致）；用户评价的真实性和正面性；品牌的透明度和责任感。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支柱一：可信度——EEAT框架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3.1.2 文旅品牌可信度构建策略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权威信息源建设。 在维基百科/百度百科建立完整、准确的品牌词条；在学术文献中留下品牌印记（如合作发表论文、入选案例研究）；获得权威媒体的报道和推荐；争取行业认证和官方背书（星级景区、非遗认定、地理标志）。
 专业知识内容。 发布系统性的目的地知识内容（历史、文化、自然、美食）；建立专业的旅游服务标准并公开；培养和展示员工的专业素养。
 真实体验内容。 鼓励和引导高质量的用户评价和分享；合作真实体验型KOL（非纯商业推广型）；建立UGC激励机制。
 信任信号建设。 保持品牌信息在所有平台的一致性；透明公开的定价和服务条款；及时、真诚地回应用户反馈和投诉。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权威信息源建设。 在维基百科/百度百科建立完整、准确的品牌词条；在学术文献中留下品牌印记（如合作发表论文、入选案例研究）；获得权威媒体的报道和推荐；争取行业认证和官方背书（星级景区、非遗认定、地理标志）。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专业知识内容。 发布系统性的目的地知识内容（历史、文化、自然、美食）；建立专业的旅游服务标准并公开；培养和展示员工的专业素养。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真实体验内容。 鼓励和引导高质量的用户评价和分享；合作真实体验型KOL（非纯商业推广型）；建立UGC激励机制。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信任信号建设。 保持品牌信息在所有平台的一致性；透明公开的定价和服务条款；及时、真诚地回应用户反馈和投诉。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 支柱一：可信度——EEAT框架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3.1.1 EEAT框架解析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GEO的可信度构建借鉴了Google的EEAT框架，但做了适应AI搜索的调整。EEAT代表四个维度：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3.1.2 文旅品牌可信度构建策略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权威信息源建设。 在维基百科/百度百科建立完整、准确的品牌词条；在学术文献中留下品牌印记（如合作发表论文、入选案例研究）；获得权威媒体的报道和推荐；争取行业认证和官方背书（星级景区、非遗认定、地理标志）。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 支柱二：语义覆盖——让AI全面理解品牌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支柱二：语义覆盖——让AI全面理解品牌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3.2.1 语义覆盖的概念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语义覆盖（Semantic Coverage）是指品牌信息在AI可能涉及的各个维度上的完整程度。AI在回答用户问题时，会根据问题的角度检索最相关的信息。如果品牌在某些维度上信息缺失，AI就不会在相关场景中推荐它。
 例如，如果用户问"安顺有哪些适合带老人去的景点"，AI会搜索关于"适合老年人""无障碍设施""体力消耗低"等信息。如果天龙屯堡的内容只强调了"历史文化""建筑特色"，而没有涉及这些维度，它就不会出现在AI的答案中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语义覆盖（Semantic Coverage）是指品牌信息在AI可能涉及的各个维度上的完整程度。AI在回答用户问题时，会根据问题的角度检索最相关的信息。如果品牌在某些维度上信息缺失，AI就不会在相关场景中推荐它。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例如，如果用户问"安顺有哪些适合带老人去的景点"，AI会搜索关于"适合老年人""无障碍设施""体力消耗低"等信息。如果天龙屯堡的内容只强调了"历史文化""建筑特色"，而没有涉及这些维度，它就不会出现在AI的答案中。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支柱二：语义覆盖——让AI全面理解品牌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3.2.2 语义覆盖的五维模型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文旅品牌的语义覆盖应涵盖五个维度：
 产品维。 核心产品和服务——景区/民宿/餐厅的基本信息、特色、价格、预订方式。这是语义覆盖的基础层。
 场景维。 适用场景——适合什么人群（家庭、情侣、独自旅行）？适合什么季节？适合什么预算？适合什么时长？场景覆盖越丰富，AI推荐的机会越多。
 价值维。 独特价值——与竞争对手相比的差异化优势。这个古镇与别的古镇有什么不同？这家民宿的特色在哪里？
 文化维。 文化内涵——品牌背后的历史、文化、故事。这是文旅品牌最有"护城河"的维度，也是最容易被AI引用的"差异化内容"。
 关联维。 关联资源——周边的景点、美食、交通、购物。AI在规划行程时会将关联资源纳入考虑。一个景区如果能提供完整的周边信息，在AI的行程规划中就有更高的"整合价值"。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文旅品牌的语义覆盖应涵盖五个维度：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产品维。 核心产品和服务——景区/民宿/餐厅的基本信息、特色、价格、预订方式。这是语义覆盖的基础层。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场景维。 适用场景——适合什么人群（家庭、情侣、独自旅行）？适合什么季节？适合什么预算？适合什么时长？场景覆盖越丰富，AI推荐的机会越多。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价值维。 独特价值——与竞争对手相比的差异化优势。这个古镇与别的古镇有什么不同？这家民宿的特色在哪里？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文化维。 文化内涵——品牌背后的历史、文化、故事。这是文旅品牌最有"护城河"的维度，也是最容易被AI引用的"差异化内容"。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支柱二：语义覆盖——让AI全面理解品牌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3.2.3 语义覆盖的优化方法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维度扫描。 系统梳理品牌可能涉及的所有维度，建立"语义覆盖矩阵"。矩阵的行是维度，列是用户可能提出的问题角度。检查每个交叉点是否有内容覆盖。
 长尾内容建设。 不仅关注热门维度（如"景点推荐"），更要关注长尾维度（如"适合拍汉服写真的古镇""有手工体验项目的民宿"）。长尾维度的竞争小，转化率高。
 场景化内容。 以用户使用场景为核心组织内容。不是"我们有什么"，而是"在什么情况下你应该选择我们"。
 问答式内容。 针对用户可能向AI提出的问题，准备直接的问答内容。FAQ页面是最直接的语义覆盖方式——"XX古镇常见问题""XX民宿住客最常问的10个问题"。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维度扫描。 系统梳理品牌可能涉及的所有维度，建立"语义覆盖矩阵"。矩阵的行是维度，列是用户可能提出的问题角度。检查每个交叉点是否有内容覆盖。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长尾内容建设。 不仅关注热门维度（如"景点推荐"），更要关注长尾维度（如"适合拍汉服写真的古镇""有手工体验项目的民宿"）。长尾维度的竞争小，转化率高。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场景化内容。 以用户使用场景为核心组织内容。不是"我们有什么"，而是"在什么情况下你应该选择我们"。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问答式内容。 针对用户可能向AI提出的问题，准备直接的问答内容。FAQ页面是最直接的语义覆盖方式——"XX古镇常见问题""XX民宿住客最常问的10个问题"。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 支柱二：语义覆盖——让AI全面理解品牌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3.2.1 语义覆盖的概念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语义覆盖（Semantic Coverage）是指品牌信息在AI可能涉及的各个维度上的完整程度。AI在回答用户问题时，会根据问题的角度检索最相关的信息。如果品牌在某些维度上信息缺失，AI就不会在相关场景中推荐它。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3.2.2 语义覆盖的五维模型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文旅品牌的语义覆盖应涵盖五个维度：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3.2.3 语义覆盖的优化方法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维度扫描。 系统梳理品牌可能涉及的所有维度，建立"语义覆盖矩阵"。矩阵的行是维度，列是用户可能提出的问题角度。检查每个交叉点是否有内容覆盖。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 支柱三：内容可提取性——让AI高效获取信息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支柱三：内容可提取性——让AI高效获取信息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3.3.1 内容可提取性的概念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内容可提取性（Content Extractability）是指品牌信息被AI高效、准确"读取"和"理解"的容易程度。即使品牌拥有高质量、全面覆盖的内容，如果这些内容在技术上难以被AI提取，GEO效果也会大打折扣。
 内容可提取性关注的是"信息架构"而非"信息本身"——同样的内容，以不同的结构呈现，AI的提取效果可能天差地别。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内容可提取性（Content Extractability）是指品牌信息被AI高效、准确"读取"和"理解"的容易程度。即使品牌拥有高质量、全面覆盖的内容，如果这些内容在技术上难以被AI提取，GEO效果也会大打折扣。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内容可提取性关注的是"信息架构"而非"信息本身"——同样的内容，以不同的结构呈现，AI的提取效果可能天差地别。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支柱三：内容可提取性——让AI高效获取信息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3.3.2 结构化数据标记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Schema.org标记。 Schema.org是搜索引擎和AI平台共同支持的结构化数据标准。对于文旅品牌，关键的Schema类型包括：TouristAttraction（旅游景点）——名称、描述、地址、开放时间、门票价格；Hotel/Hostel（酒店/民宿）——房型、价格、设施、评分；Restaurant（餐厅）——菜系、价格区间、营业时间、评分；Event（活动）——时间、地点、票价、类型；FAQ（常见问题）——问题和答案对。
 使用JSON-LD格式在网页中嵌入Schema.org标记，能显著提升AI对品牌信息的理解和提取效率。
 知识图谱结构化。 在品牌官网中建立结构化的知识库或知识图谱页面，以机器可读的格式呈现品牌的核心信息。例如，一个景区的知识图谱页面可以包含：基本信息（名称、地址、等级、面积）、文化信息（历史年代、文化类型、非遗项目）、服务信息（开放时间、门票、交通、餐饮）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Schema.org标记。 Schema.org是搜索引擎和AI平台共同支持的结构化数据标准。对于文旅品牌，关键的Schema类型包括：TouristAttraction（旅游景点）——名称、描述、地址、开放时间、门票价格；Hotel/Hostel（酒店/民宿）——房型、价格、设施、评分；Restaurant（餐厅）——菜系、价格区间、营业时间、评分；Event（活动）——时间、地点、票价、类型；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使用JSON-LD格式在网页中嵌入Schema.org标记，能显著提升AI对品牌信息的理解和提取效率。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知识图谱结构化。 在品牌官网中建立结构化的知识库或知识图谱页面，以机器可读的格式呈现品牌的核心信息。例如，一个景区的知识图谱页面可以包含：基本信息（名称、地址、等级、面积）、文化信息（历史年代、文化类型、非遗项目）、服务信息（开放时间、门票、交通、餐饮）、关联信息（周边景点、推荐路线）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支柱三：内容可提取性——让AI高效获取信息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3.3.3 内容架构优化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清晰的信息层级。 网页内容应有清晰的标题层级（H1-H6），每个层级的内容聚焦一个主题。AI在提取信息时会利用标题层级来判断内容结构。
 段落语义完整性。 每个段落应自包含完整的语义，不依赖上下文才能理解。AI在提取时可能只抓取部分段落，如果段落语义不完整，AI可能产生误解。
 要点化呈现。 关键信息以列表、表格等结构化方式呈现，比纯文本更容易被AI提取。
 内部链接优化。 建立清晰的内部链接结构，让AI爬虫能够高效遍历品牌的所有内容页面。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清晰的信息层级。 网页内容应有清晰的标题层级（H1-H6），每个层级的内容聚焦一个主题。AI在提取信息时会利用标题层级来判断内容结构。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段落语义完整性。 每个段落应自包含完整的语义，不依赖上下文才能理解。AI在提取时可能只抓取部分段落，如果段落语义不完整，AI可能产生误解。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要点化呈现。 关键信息以列表、表格等结构化方式呈现，比纯文本更容易被AI提取。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内部链接优化。 建立清晰的内部链接结构，让AI爬虫能够高效遍历品牌的所有内容页面。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支柱三：内容可提取性——让AI高效获取信息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3.3.4 多模态内容的可提取性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搜索不仅处理文本，也处理图片、视频等多媒体内容。多模态内容的可提取性优化包括：图片的Alt文本——为每张图片撰写准确、信息丰富的替代文本；视频的字幕和描述——为视频提供完整的字幕和结构化描述；音频的转录——为播客和音频内容提供文字转录；多模态内容的结构化元数据——使用IPTC、EXIF等标准为多媒体内容添加元数据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搜索不仅处理文本，也处理图片、视频等多媒体内容。多模态内容的可提取性优化包括：图片的Alt文本——为每张图片撰写准确、信息丰富的替代文本；视频的字幕和描述——为视频提供完整的字幕和结构化描述；音频的转录——为播客和音频内容提供文字转录；多模态内容的结构化元数据——使用IPTC、EXIF等标准为多媒体内容添加元数据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 支柱三：内容可提取性——让AI高效获取信息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3.3.1 内容可提取性的概念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内容可提取性（Content Extractability）是指品牌信息被AI高效、准确"读取"和"理解"的容易程度。即使品牌拥有高质量、全面覆盖的内容，如果这些内容在技术上难以被AI提取，GEO效果也会大打折扣。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3.3.2 结构化数据标记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Schema.org标记。 Schema.org是搜索引擎和AI平台共同支持的结构化数据标准。对于文旅品牌，关键的Schema类型包括：TouristAttraction（旅游景点）——名称、描述、地址、开放时间、门票价格；Hotel/Hostel（酒店/民宿）——房型、价格、设施、评分；Resta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3.3.3 内容架构优化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清晰的信息层级。 网页内容应有清晰的标题层级（H1-H6），每个层级的内容聚焦一个主题。AI在提取信息时会利用标题层级来判断内容结构。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3.3.4 多模态内容的可提取性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搜索不仅处理文本，也处理图片、视频等多媒体内容。多模态内容的可提取性优化包括：图片的Alt文本——为每张图片撰写准确、信息丰富的替代文本；视频的字幕和描述——为视频提供完整的字幕和结构化描述；音频的转录——为播客和音频内容提供文字转录；多模态内容的结构化元数据——使用IPTC、EXIF等标准为多...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3.4 GEO效果评估体系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GEO效果评估体系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3.4.1 核心评估指标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答案份额（Answer Share）。 品牌在AI回答中出现的频率。测量方法：针对目标问题集，统计品牌在AI答案中被提及的比例。
 推荐排名（Recommendation Rank）。 品牌在AI推荐列表中的位置。当AI给出多个推荐选项时，品牌排在第几位？
 语义质量（Semantic Quality）。 AI对品牌描述的准确性、完整性和正面性。AI是否准确描述了品牌的核心特征？是否遗漏了重要信息？描述的语气是正面、中性还是负面？
 引用来源质量（Citation Quality）。 AI在推荐品牌时引用的信息来源是否权威、可信？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答案份额（Answer Share）。 品牌在AI回答中出现的频率。测量方法：针对目标问题集，统计品牌在AI答案中被提及的比例。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推荐排名（Recommendation Rank）。 品牌在AI推荐列表中的位置。当AI给出多个推荐选项时，品牌排在第几位？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语义质量（Semantic Quality）。 AI对品牌描述的准确性、完整性和正面性。AI是否准确描述了品牌的核心特征？是否遗漏了重要信息？描述的语气是正面、中性还是负面？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引用来源质量（Citation Quality）。 AI在推荐品牌时引用的信息来源是否权威、可信？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GEO效果评估体系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3.4.2 评估工具与方法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人工测试。 定期在多个AI平台上用预设问题集进行测试，记录品牌的答案份额和推荐排名。建议每月进行一次，追踪变化趋势。
 自动化监测。 使用GEO监测工具（如火山引擎、神策数据等提供的GEO监测服务）进行自动化、持续性的品牌可见性监测。
 对比分析。 不仅监测自己的品牌，也监测竞争对手在AI搜索中的表现，进行对比分析。
 归因分析。 当品牌在AI搜索中的表现发生变化时，分析变化的原因——是因为做了哪些GEO优化动作？还是因为竞争对手的动作？
 GEO的三大支柱构成了一个完整的优化体系：可信度（EEAT框架）确保AI"相信"你的品牌信息；语义覆盖（五维模型）确保AI"全面理解"你的品牌；内容可提取性（结构化+架构优化）确保AI"高效获取"你的品牌信息。三大支柱缺一不可——可信度低，AI不引用；覆盖不全，AI想不到；提取困难，AI找不到。效果评估应以答案份额、推荐排名、语义质量和引用来源质量为核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人工测试。 定期在多个AI平台上用预设问题集进行测试，记录品牌的答案份额和推荐排名。建议每月进行一次，追踪变化趋势。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自动化监测。 使用GEO监测工具（如火山引擎、神策数据等提供的GEO监测服务）进行自动化、持续性的品牌可见性监测。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对比分析。 不仅监测自己的品牌，也监测竞争对手在AI搜索中的表现，进行对比分析。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归因分析。 当品牌在AI搜索中的表现发生变化时，分析变化的原因——是因为做了哪些GEO优化动作？还是因为竞争对手的动作？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的三大支柱构成了一个完整的优化体系：可信度（EEAT框架）确保AI"相信"你的品牌信息；语义覆盖（五维模型）确保AI"全面理解"你的品牌；内容可提取性（结构化+架构优化）确保AI"高效获取"你的品牌信息。三大支柱缺一不可——可信度低，AI不引用；覆盖不全，AI想不到；提取困难，AI找不到。效果评估应以答案份额、推荐排名、语义质量和引用来源质量为核心指标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3.4 GEO效果评估体系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3.4.1 核心评估指标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答案份额（Answer Share）。 品牌在AI回答中出现的频率。测量方法：针对目标问题集，统计品牌在AI答案中被提及的比例。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3.4.2 评估工具与方法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人工测试。 定期在多个AI平台上用预设问题集进行测试，记录品牌的答案份额和推荐排名。建议每月进行一次，追踪变化趋势。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3.1.1 EEAT框架解析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3.1.2 文旅品牌可信度构建策略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3.2.1 语义覆盖的概念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3.2.2 语义覆盖的五维模型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3.2.3 语义覆盖的优化方法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3.3.1 内容可提取性的概念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3.3.2 结构化数据标记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3.3.3 内容架构优化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3.3.4 多模态内容的可提取性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3.4.1 核心评估指标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3.4.2 评估工具与方法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知识卡片：GEO三大支柱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支柱 | 核心问题 | 关键策略 | 评估指标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可信度 | AI"信"你吗？ | 权威来源、专业知识、真实体验 | EEAT四维评分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语义覆盖 | AI"懂"你吗？ | 五维模型、场景化内容、FAQ | 维度覆盖率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可提取性 | AI"找得到"你吗？ | Schema标记、结构化、架构优化 | 提取准确率 |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的三大支柱构成了一个完整的优化体系：可信度（EEAT框架）确保AI"相信"你的品牌信息；语义覆盖（五维模型）确保AI"全面理解"你的品牌；内容可提取性（结构化+架构优化）确保AI"高效获取"你的品牌信息。三大支柱缺一不可——可信度低，AI不引用；覆盖不全，AI想不到；提取困难，AI找不到。效果评估应以答案份额、推荐排名、语义质量和引用来源质量为核心指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完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AI营销 - 第3章 GEO的核心理论与三大支柱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