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notesMasterIdLst>
    <p:notesMasterId r:id="rId29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3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spc="4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AI营销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从SEO到GEO：搜索范式的根本转变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420624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AI营销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97280"/>
            <a:ext cx="73152" cy="146304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知识目标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掌握从SEO到GEO：搜索范式的根本转变的核心概念、理论框架与关键术语，理解其在数字文旅学科体系中的定位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097280"/>
            <a:ext cx="73152" cy="14630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498348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能力目标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8348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能够运用从SEO到GEO：搜索范式的根本转变的理论工具分析实践问题，具备方案设计与评估的基本能力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2743200"/>
            <a:ext cx="73152" cy="1463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素养目标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8580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形成数字化转型的系统思维，理解技术创新与人文关怀的平衡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75488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54880" y="2743200"/>
            <a:ext cx="73152" cy="14630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498348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思政元素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98348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数字中国战略与文旅融合发展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顺本寨的"石语山居"是一家精品民宿，2024年开业。开业第一年，老板陈先生花了3万元做SEO优化——请人优化了携程和美团页面，购买了百度关键词广告，在小红书和抖音上做了投放。效果不错，民宿在"安顺民宿"搜索结果中排名靠前，旺季入住率能达到80%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2025年下半年，陈先生发现一个奇怪的现象：百度搜索来的订单越来越少，但"从AI推荐来的"客人越来越多。一位上海客人告诉他："我在ChatGPT上问'安顺本寨附近有没有有特色的民宿'，它第一个推荐的就是你们。"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陈先生意识到，游戏规则变了。2026年初，他开始学习GEO优化——不再购买搜索广告，而是系统性地优化民宿在AI搜索中的"可见性"：在多个权威平台上发布关于本寨建筑文化和民宿特色的深度文章；建立民宿的结构化数据（位置、设施、价格、文化特色）；鼓励客人在多个AI平台可能引用的来源（如大众点评、小红书、携程旅拍）留下高质量的详细评价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三个月后，"石语山居"在ChatGPT、豆包和文心一言的安顺民宿推荐中稳居前三。来自AI推荐的订单占比从15%飙升至45%，整体入住率提升到90%以上。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本章内容架构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 传统SEO的底层逻辑与局限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05840" y="137160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2.1.1 SEO的核心机制  |  2.1.2 SEO在AI时代的五大困境  |  2.1.3 从"搜索优化"到"答案优化"的范式迁移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73736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737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05840" y="1737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 GEO的核心概念与技术原理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005840" y="210312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2.2.1 什么是GEO  |  2.2.2 GEO的运作机制  |  2.2.3 GEO的三大核心差异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46888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00584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 主流AI搜索平台的运作机制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05840" y="283464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2.3.1 ChatGPT（OpenAI）  |  2.3.2 Claude（Anthropic）  |  2.3.3 Perplexity  |  2.3.4 国内AI搜索平台  |  2.3.5 平台差异的GEO启示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20040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3200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05840" y="3200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思考与练习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节 / 共 4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2.1 传统SEO的底层逻辑与局限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 传统SEO的底层逻辑与局限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2.1.1 SEO的核心机制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搜索引擎优化（SEO）的核心机制是"爬虫-索引-排名"三段式：爬虫——搜索引擎的自动程序遍历互联网，抓取网页内容；索引——将抓取的内容处理后存入数据库；排名——当用户输入查询时，算法根据数百个因素对相关网页进行排序。
 SEO的策略围绕这三个环节展开：技术SEO——优化网站结构，确保爬虫能高效抓取；内容SEO——优化页面内容，确保与目标关键词相关；外部SEO——获取外部链接，提升网站权威性。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搜索引擎优化（SEO）的核心机制是"爬虫-索引-排名"三段式：爬虫——搜索引擎的自动程序遍历互联网，抓取网页内容；索引——将抓取的内容处理后存入数据库；排名——当用户输入查询时，算法根据数百个因素对相关网页进行排序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SEO的策略围绕这三个环节展开：技术SEO——优化网站结构，确保爬虫能高效抓取；内容SEO——优化页面内容，确保与目标关键词相关；外部SEO——获取外部链接，提升网站权威性。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 传统SEO的底层逻辑与局限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2.1.2 SEO在AI时代的五大困境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困境一：用户不再"搜索"。 当用户习惯于用自然语言向AI提问，而非输入关键词时，关键词优化的基础就动摇了。"安顺古镇民宿推荐 性价比"这个关键词搜索量在下降，而用户转向ChatGPT问"安顺住哪里比较有特色又不太贵"。
 困境二：用户不再"点击"。 BrightEdge数据显示，AI搜索中约75%的用户在获得答案后不再点击外部链接。即使你的网页在传统搜索中排名第一，用户也可能根本看不到——因为他们不再访问搜索引擎。
 困境三：排名不等于推荐。 AI的推荐逻辑不同于搜索引擎的排名逻辑。一个在百度排名第一的网页，在ChatGPT中可能完全不被引用——因为AI评估的是内容的可信度和相关性，而非网页的技术优化程度。
 困境四：外链逻辑失效。 SEO时代，外部链接是网站权威性的核心指标。AI时代，AI评估"权威性"的方式完全不同——它更关注信息来源的可信度（如学术文献、官方数据、权威媒体报道），而非...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困境一：用户不再"搜索"。 当用户习惯于用自然语言向AI提问，而非输入关键词时，关键词优化的基础就动摇了。"安顺古镇民宿推荐 性价比"这个关键词搜索量在下降，而用户转向ChatGPT问"安顺住哪里比较有特色又不太贵"。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困境二：用户不再"点击"。 BrightEdge数据显示，AI搜索中约75%的用户在获得答案后不再点击外部链接。即使你的网页在传统搜索中排名第一，用户也可能根本看不到——因为他们不再访问搜索引擎。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困境三：排名不等于推荐。 AI的推荐逻辑不同于搜索引擎的排名逻辑。一个在百度排名第一的网页，在ChatGPT中可能完全不被引用——因为AI评估的是内容的可信度和相关性，而非网页的技术优化程度。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困境四：外链逻辑失效。 SEO时代，外部链接是网站权威性的核心指标。AI时代，AI评估"权威性"的方式完全不同——它更关注信息来源的可信度（如学术文献、官方数据、权威媒体报道），而非简单的链接数量。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困境五：平台碎片化。 不同AI平台的训练数据和推荐逻辑各不相同。ChatGPT与Perplexity的跨平台重叠引用率仅11%。在传统搜索中，百度排名第一基本意味着"全网可见"；在AI搜索中，每个AI平台都是一个独立的"可见性战场"。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 传统SEO的底层逻辑与局限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2.1.2 SEO在AI时代的五大困境 (续)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困境三：排名不等于推荐。 AI的推荐逻辑不同于搜索引擎的排名逻辑。一个在百度排名第一的网页，在ChatGPT中可能完全不被引用——因为AI评估的是内容的可信度和相关性，而非网页的技术优化程度。
 困境四：外链逻辑失效。 SEO时代，外部链接是网站权威性的核心指标。AI时代，AI评估"权威性"的方式完全不同——它更关注信息来源的可信度（如学术文献、官方数据、权威媒体报道），而非简单的链接数量。
 困境五：平台碎片化。 不同AI平台的训练数据和推荐逻辑各不相同。ChatGPT与Perplexity的跨平台重叠引用率仅11%。在传统搜索中，百度排名第一基本意味着"全网可见"；在AI搜索中，每个AI平台都是一个独立的"可见性战场"。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困境三：排名不等于推荐。 AI的推荐逻辑不同于搜索引擎的排名逻辑。一个在百度排名第一的网页，在ChatGPT中可能完全不被引用——因为AI评估的是内容的可信度和相关性，而非网页的技术优化程度。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困境四：外链逻辑失效。 SEO时代，外部链接是网站权威性的核心指标。AI时代，AI评估"权威性"的方式完全不同——它更关注信息来源的可信度（如学术文献、官方数据、权威媒体报道），而非简单的链接数量。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困境五：平台碎片化。 不同AI平台的训练数据和推荐逻辑各不相同。ChatGPT与Perplexity的跨平台重叠引用率仅11%。在传统搜索中，百度排名第一基本意味着"全网可见"；在AI搜索中，每个AI平台都是一个独立的"可见性战场"。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 传统SEO的底层逻辑与局限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2.1.3 从"搜索优化"到"答案优化"的范式迁移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不是SEO的"升级版"，而是一种全新的范式。核心差异在于：SEO优化的是"网页在搜索结果中的排名"，GEO优化的是"品牌在AI答案中的存在"；SEO的服务对象是搜索引擎爬虫，GEO的服务对象是AI大模型；SEO的核心资产是网页和外链，GEO的核心资产是知识和信任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不是SEO的"升级版"，而是一种全新的范式。核心差异在于：SEO优化的是"网页在搜索结果中的排名"，GEO优化的是"品牌在AI答案中的存在"；SEO的服务对象是搜索引擎爬虫，GEO的服务对象是AI大模型；SEO的核心资产是网页和外链，GEO的核心资产是知识和信任。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2.1 传统SEO的底层逻辑与局限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2.1.1 SEO的核心机制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搜索引擎优化（SEO）的核心机制是"爬虫-索引-排名"三段式：爬虫——搜索引擎的自动程序遍历互联网，抓取网页内容；索引——将抓取的内容处理后存入数据库；排名——当用户输入查询时，算法根据数百个因素对相关网页进行排序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2.1.2 SEO在AI时代的五大困境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困境一：用户不再"搜索"。 当用户习惯于用自然语言向AI提问，而非输入关键词时，关键词优化的基础就动摇了。"安顺古镇民宿推荐 性价比"这个关键词搜索量在下降，而用户转向ChatGPT问"安顺住哪里比较有特色又不太贵"。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2.1.3 从"搜索优化"到"答案优化"的范式迁移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不是SEO的"升级版"，而是一种全新的范式。核心差异在于：SEO优化的是"网页在搜索结果中的排名"，GEO优化的是"品牌在AI答案中的存在"；SEO的服务对象是搜索引擎爬虫，GEO的服务对象是AI大模型；SEO的核心资产是网页和外链，GEO的核心资产是知识和信任。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节 / 共 4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2.2 GEO的核心概念与技术原理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 GEO的核心概念与技术原理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2.2.1 什么是GEO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GEO（Generative Engine Optimization，生成式引擎优化）是面向生成式AI搜索平台的品牌可见性优化体系。其核心目标是：让品牌信息被AI大模型"知道"（进入训练数据和实时检索范围）、"理解"（被准确解读和语义关联）、"引用"（在回答相关问题时被优先推荐）。
 GEO不是要"欺骗"AI，而是要"帮助"AI——通过系统性地提供高质量、结构化、可信赖的品牌信息，让AI能够准确地理解和推荐你的品牌。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GEO（Generative Engine Optimization，生成式引擎优化）是面向生成式AI搜索平台的品牌可见性优化体系。其核心目标是：让品牌信息被AI大模型"知道"（进入训练数据和实时检索范围）、"理解"（被准确解读和语义关联）、"引用"（在回答相关问题时被优先推荐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GEO不是要"欺骗"AI，而是要"帮助"AI——通过系统性地提供高质量、结构化、可信赖的品牌信息，让AI能够准确地理解和推荐你的品牌。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 GEO的核心概念与技术原理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2.2.2 GEO的运作机制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GEO的运作机制可以概括为"三层漏斗"：
 信息层——让AI"知道"你。 AI模型的知识来源于训练数据（固定的知识截止点之前的互联网数据）和实时检索（RAG，检索增强生成）。GEO的第一层工作是确保品牌信息存在于AI能够访问的信息源中——权威网站、知识库、结构化数据库、高质量UGC平台。
 语义层——让AI"理解"你。 AI需要理解品牌的核心特征、独特价值、适用场景，才能在回答相关问题时正确推荐。GEO的第二层工作是建立品牌语义网络——通过一致的关键信息、清晰的品牌定位、丰富的场景关联，让AI"理解"品牌是什么、适合谁、在什么场景下推荐。
 信任层——让AI"推荐"你。 AI在推荐时会优先选择"可信"的信息源。GEO的第三层工作是构建品牌信任资产——来自权威来源的背书、高质量的用户评价、专业的知识内容、一致的品牌信息。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GEO的运作机制可以概括为"三层漏斗"：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信息层——让AI"知道"你。 AI模型的知识来源于训练数据（固定的知识截止点之前的互联网数据）和实时检索（RAG，检索增强生成）。GEO的第一层工作是确保品牌信息存在于AI能够访问的信息源中——权威网站、知识库、结构化数据库、高质量UGC平台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语义层——让AI"理解"你。 AI需要理解品牌的核心特征、独特价值、适用场景，才能在回答相关问题时正确推荐。GEO的第二层工作是建立品牌语义网络——通过一致的关键信息、清晰的品牌定位、丰富的场景关联，让AI"理解"品牌是什么、适合谁、在什么场景下推荐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信任层——让AI"推荐"你。 AI在推荐时会优先选择"可信"的信息源。GEO的第三层工作是构建品牌信任资产——来自权威来源的背书、高质量的用户评价、专业的知识内容、一致的品牌信息。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 GEO的核心概念与技术原理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2.2.3 GEO的三大核心差异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差异一：优化对象不同。 SEO优化的是"网页"——标题、描述、关键词密度、内链结构。GEO优化的是"知识"——品牌信息的完整性、准确性、可信度和结构化程度。
 差异二：评估标准不同。 SEO的评估标准是技术性的——页面加载速度、移动端适配、关键词排名、外链数量。GEO的评估标准是知识性的——品牌信息在AI答案中的出现频率（答案份额）、品牌在AI推荐中的位置（推荐排名）、品牌信息的准确性和正面性（语义质量）。
 差异三：策略逻辑不同。 SEO的策略逻辑是"竞争性"的——在有限的关键词排名位置中争夺更高位置。GEO的策略逻辑是"生态性"的——构建一个完整的品牌知识生态，让AI在任何相关场景中都能自然地引用你的品牌。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差异一：优化对象不同。 SEO优化的是"网页"——标题、描述、关键词密度、内链结构。GEO优化的是"知识"——品牌信息的完整性、准确性、可信度和结构化程度。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差异二：评估标准不同。 SEO的评估标准是技术性的——页面加载速度、移动端适配、关键词排名、外链数量。GEO的评估标准是知识性的——品牌信息在AI答案中的出现频率（答案份额）、品牌在AI推荐中的位置（推荐排名）、品牌信息的准确性和正面性（语义质量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差异三：策略逻辑不同。 SEO的策略逻辑是"竞争性"的——在有限的关键词排名位置中争夺更高位置。GEO的策略逻辑是"生态性"的——构建一个完整的品牌知识生态，让AI在任何相关场景中都能自然地引用你的品牌。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2.2 GEO的核心概念与技术原理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2.2.1 什么是GEO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GEO（Generative Engine Optimization，生成式引擎优化）是面向生成式AI搜索平台的品牌可见性优化体系。其核心目标是：让品牌信息被AI大模型"知道"（进入训练数据和实时检索范围）、"理解"（被准确解读和语义关联）、"引用"（在回答相关问题时被优先推荐）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2.2.2 GEO的运作机制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GEO的运作机制可以概括为"三层漏斗"：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2.2.3 GEO的三大核心差异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差异一：优化对象不同。 SEO优化的是"网页"——标题、描述、关键词密度、内链结构。GEO优化的是"知识"——品牌信息的完整性、准确性、可信度和结构化程度。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节 / 共 4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2.3 主流AI搜索平台的运作机制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 主流AI搜索平台的运作机制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2.3.1 ChatGPT（OpenAI）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1/5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运作机制。 ChatGPT的知识来源包括训练数据（截至2025年中）和联网搜索功能（Bing搜索集成）。ChatGPT在回答问题时优先使用训练数据中的知识，当需要实时信息时调用联网搜索。
 GEO策略要点。 ChatGPT重视信息的权威性和完整性。品牌信息应出现在高质量、权威性的信息源中（如维基百科、学术文献、权威媒体）。结构化数据（如Schema.org标记）有助于ChatGPT理解和引用品牌信息。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运作机制。 ChatGPT的知识来源包括训练数据（截至2025年中）和联网搜索功能（Bing搜索集成）。ChatGPT在回答问题时优先使用训练数据中的知识，当需要实时信息时调用联网搜索。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GEO策略要点。 ChatGPT重视信息的权威性和完整性。品牌信息应出现在高质量、权威性的信息源中（如维基百科、学术文献、权威媒体）。结构化数据（如Schema.org标记）有助于ChatGPT理解和引用品牌信息。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 主流AI搜索平台的运作机制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2.3.2 Claude（Anthropic）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2/5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运作机制。 Claude同样基于训练数据和联网搜索。Claude在信息呈现上倾向于结构化、有条理的答案，对信息的准确性和客观性要求极高。
 GEO策略要点。 Claude偏好客观、平衡、有数据支撑的信息。品牌信息应避免过度营销化的语言，强调事实和数据。结构化的对比信息和多维度的分析更容易被Claude引用。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运作机制。 Claude同样基于训练数据和联网搜索。Claude在信息呈现上倾向于结构化、有条理的答案，对信息的准确性和客观性要求极高。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GEO策略要点。 Claude偏好客观、平衡、有数据支撑的信息。品牌信息应避免过度营销化的语言，强调事实和数据。结构化的对比信息和多维度的分析更容易被Claude引用。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 主流AI搜索平台的运作机制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2.3.3 Perplexity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3/5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运作机制。 Perplexity是一个"AI原生搜索引擎"，每次回答都基于实时检索。它比ChatGPT更依赖当前的网络内容，而非训练数据中的知识。
 GEO策略要点。 Perplexity的推荐高度依赖当前可检索到的网页内容。保持品牌网页的及时更新、确保内容可被高效检索和提取、提供清晰的引用来源是Perplexity优化的关键。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运作机制。 Perplexity是一个"AI原生搜索引擎"，每次回答都基于实时检索。它比ChatGPT更依赖当前的网络内容，而非训练数据中的知识。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GEO策略要点。 Perplexity的推荐高度依赖当前可检索到的网页内容。保持品牌网页的及时更新、确保内容可被高效检索和提取、提供清晰的引用来源是Perplexity优化的关键。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 主流AI搜索平台的运作机制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2.3.4 国内AI搜索平台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4/5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豆包（字节跳动）。 基于抖音和今日头条的内容生态，对短视频和图文内容有天然的偏好。文旅品牌在抖音上的内容量和质量直接影响豆包的推荐。
 文心一言（百度）。 基于百度的搜索生态和知识图谱。在百度百科、百度知道、百家号等百度系平台上的品牌信息对文心一言的推荐至关重要。
 通义千问（阿里）。 基于阿里生态。品牌在飞猪、高德、支付宝等阿里系平台上的信息对通义千问的推荐有重要影响。
 DeepSeek。 开源模型，重视内容的学术性和技术深度。技术白皮书、深度研究报告、数据驱动的内容更容易获得DeepSeek的青睐。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豆包（字节跳动）。 基于抖音和今日头条的内容生态，对短视频和图文内容有天然的偏好。文旅品牌在抖音上的内容量和质量直接影响豆包的推荐。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文心一言（百度）。 基于百度的搜索生态和知识图谱。在百度百科、百度知道、百家号等百度系平台上的品牌信息对文心一言的推荐至关重要。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通义千问（阿里）。 基于阿里生态。品牌在飞猪、高德、支付宝等阿里系平台上的信息对通义千问的推荐有重要影响。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DeepSeek。 开源模型，重视内容的学术性和技术深度。技术白皮书、深度研究报告、数据驱动的内容更容易获得DeepSeek的青睐。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 主流AI搜索平台的运作机制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2.3.5 平台差异的GEO启示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5/5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同AI平台的运作机制和偏好各不相同，这要求GEO策略必须是"全域"而非"单一平台"的。核心原则：在多个权威信息源上建立一致的品牌知识体系；内容应同时满足"深度"（适合ChatGPT和Claude）和"广度"（适合Perplexity的实时检索）；针对不同平台的生态特点，差异化布局品牌信息。
 GEO是面向生成式AI搜索平台的品牌可见性优化体系，与SEO存在本质差异——优化对象从"网页"变为"知识"，评估标准从"排名"变为"答案份额"，策略逻辑从"竞争性"变为"生态性"。不同AI平台（ChatGPT、Claude、Perplexity及国内主流平台）的运作机制和偏好各不相同，GEO策略必须是全域的、差异化的。从SEO到GEO的转变，本质是从"争夺搜索排名"到"构建知识信任体系"的范式迁移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同AI平台的运作机制和偏好各不相同，这要求GEO策略必须是"全域"而非"单一平台"的。核心原则：在多个权威信息源上建立一致的品牌知识体系；内容应同时满足"深度"（适合ChatGPT和Claude）和"广度"（适合Perplexity的实时检索）；针对不同平台的生态特点，差异化布局品牌信息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是面向生成式AI搜索平台的品牌可见性优化体系，与SEO存在本质差异——优化对象从"网页"变为"知识"，评估标准从"排名"变为"答案份额"，策略逻辑从"竞争性"变为"生态性"。不同AI平台（ChatGPT、Claude、Perplexity及国内主流平台）的运作机制和偏好各不相同，GEO策略必须是全域的、差异化的。从SEO到GEO的转变，本质是从"争夺搜索排名"到"构建知识信任体系"的范式迁移...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2.3 主流AI搜索平台的运作机制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2.3.1 ChatGPT（OpenAI）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运作机制。 ChatGPT的知识来源包括训练数据（截至2025年中）和联网搜索功能（Bing搜索集成）。ChatGPT在回答问题时优先使用训练数据中的知识，当需要实时信息时调用联网搜索。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2.3.2 Claude（Anthropic）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运作机制。 Claude同样基于训练数据和联网搜索。Claude在信息呈现上倾向于结构化、有条理的答案，对信息的准确性和客观性要求极高。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2.3.3 Perplexity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运作机制。 Perplexity是一个"AI原生搜索引擎"，每次回答都基于实时检索。它比ChatGPT更依赖当前的网络内容，而非训练数据中的知识。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292608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292608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914400" y="290779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2.3.4 国内AI搜索平台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914400" y="31821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豆包（字节跳动）。 基于抖音和今日头条的内容生态，对短视频和图文内容有天然的偏好。文旅品牌在抖音上的内容量和质量直接影响豆包的推荐。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57200" y="356616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21" name="Text 19"/>
          <p:cNvSpPr/>
          <p:nvPr/>
        </p:nvSpPr>
        <p:spPr>
          <a:xfrm>
            <a:off x="457200" y="356616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14400" y="3547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2.3.5 平台差异的GEO启示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914400" y="382219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同AI平台的运作机制和偏好各不相同，这要求GEO策略必须是"全域"而非"单一平台"的。核心原则：在多个权威信息源上建立一致的品牌知识体系；内容应同时满足"深度"（适合ChatGPT和Claude）和"广度"（适合Perplexity的实时检索）；针对不同平台的生态特点，差异化布局品牌信息。</a:t>
            </a:r>
            <a:endParaRPr lang="en-US" sz="11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节 / 共 4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思考与练习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本章关键术语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6" name="Text 4"/>
          <p:cNvSpPr/>
          <p:nvPr/>
        </p:nvSpPr>
        <p:spPr>
          <a:xfrm>
            <a:off x="59436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2.1.1 SEO的核心机制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5720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2.1.2 SEO在AI时代的五大困境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1" name="Shape 9"/>
          <p:cNvSpPr/>
          <p:nvPr/>
        </p:nvSpPr>
        <p:spPr>
          <a:xfrm>
            <a:off x="45720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2" name="Text 10"/>
          <p:cNvSpPr/>
          <p:nvPr/>
        </p:nvSpPr>
        <p:spPr>
          <a:xfrm>
            <a:off x="59436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2.1.3 从"搜索优化"到"答案优化"的范式迁移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4" name="Shape 12"/>
          <p:cNvSpPr/>
          <p:nvPr/>
        </p:nvSpPr>
        <p:spPr>
          <a:xfrm>
            <a:off x="45720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2.2.1 什么是GEO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7" name="Shape 15"/>
          <p:cNvSpPr/>
          <p:nvPr/>
        </p:nvSpPr>
        <p:spPr>
          <a:xfrm>
            <a:off x="45720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8" name="Text 16"/>
          <p:cNvSpPr/>
          <p:nvPr/>
        </p:nvSpPr>
        <p:spPr>
          <a:xfrm>
            <a:off x="59436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2.2.2 GEO的运作机制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57200" y="35204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0" name="Shape 18"/>
          <p:cNvSpPr/>
          <p:nvPr/>
        </p:nvSpPr>
        <p:spPr>
          <a:xfrm>
            <a:off x="457200" y="35204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594360" y="35204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2.2.3 GEO的三大核心差异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75488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3" name="Shape 21"/>
          <p:cNvSpPr/>
          <p:nvPr/>
        </p:nvSpPr>
        <p:spPr>
          <a:xfrm>
            <a:off x="475488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4" name="Text 22"/>
          <p:cNvSpPr/>
          <p:nvPr/>
        </p:nvSpPr>
        <p:spPr>
          <a:xfrm>
            <a:off x="489204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2.3.1 ChatGPT（OpenAI）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75488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6" name="Shape 24"/>
          <p:cNvSpPr/>
          <p:nvPr/>
        </p:nvSpPr>
        <p:spPr>
          <a:xfrm>
            <a:off x="475488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7" name="Text 25"/>
          <p:cNvSpPr/>
          <p:nvPr/>
        </p:nvSpPr>
        <p:spPr>
          <a:xfrm>
            <a:off x="489204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2.3.2 Claude（Anthropic）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475488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9" name="Shape 27"/>
          <p:cNvSpPr/>
          <p:nvPr/>
        </p:nvSpPr>
        <p:spPr>
          <a:xfrm>
            <a:off x="475488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0" name="Text 28"/>
          <p:cNvSpPr/>
          <p:nvPr/>
        </p:nvSpPr>
        <p:spPr>
          <a:xfrm>
            <a:off x="489204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2.3.3 Perplexity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475488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2" name="Shape 30"/>
          <p:cNvSpPr/>
          <p:nvPr/>
        </p:nvSpPr>
        <p:spPr>
          <a:xfrm>
            <a:off x="475488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3" name="Text 31"/>
          <p:cNvSpPr/>
          <p:nvPr/>
        </p:nvSpPr>
        <p:spPr>
          <a:xfrm>
            <a:off x="489204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2.3.4 国内AI搜索平台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475488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5" name="Shape 33"/>
          <p:cNvSpPr/>
          <p:nvPr/>
        </p:nvSpPr>
        <p:spPr>
          <a:xfrm>
            <a:off x="475488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6" name="Text 34"/>
          <p:cNvSpPr/>
          <p:nvPr/>
        </p:nvSpPr>
        <p:spPr>
          <a:xfrm>
            <a:off x="489204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2.3.5 平台差异的GEO启示</a:t>
            </a:r>
            <a:endParaRPr lang="en-US" sz="1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知识拓展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05840"/>
            <a:ext cx="73152" cy="34747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0972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## 知识卡片：主流AI搜索平台对比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6002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平台 | 知识来源 | 偏好内容类型 | GEO关键策略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|------|---------|------------|------------|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ChatGPT | 训练数据+联网搜索 | 权威、完整的信息 | 维基百科、学术文献、权威媒体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Claude | 训练数据+联网搜索 | 客观、结构化分析 | 数据驱动、对比分析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Perplexity | 实时检索为主 | 当前网页内容 | 内容及时更新、清晰引用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豆包 | 字节系内容生态 | 短视频、图文 | 抖音、头条内容建设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文心一言 | 百度生态+知识图谱 | 百科、知识类内容 | 百度百科、百家号 |</a:t>
            </a:r>
            <a:endParaRPr lang="en-US" sz="1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本章小结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1828800" cy="3657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280160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是面向生成式AI搜索平台的品牌可见性优化体系，与SEO存在本质差异——优化对象从"网页"变为"知识"，评估标准从"排名"变为"答案份额"，策略逻辑从"竞争性"变为"生态性"。不同AI平台（ChatGPT、Claude、Perplexity及国内主流平台）的运作机制和偏好各不相同，GEO策略必须是全域的、差异化的。从SEO到GEO的转变，本质是从"争夺搜索排名"到"构建知识信任体系"的范式迁移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完</a:t>
            </a:r>
            <a:endParaRPr lang="en-US" sz="14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0" y="914400"/>
            <a:ext cx="2743200" cy="27432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spc="600" kern="0" dirty="0">
                <a:solidFill>
                  <a:srgbClr val="1C729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AI营销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AI营销 - 第2章 从SEO到GEO：搜索范式的根本转变</dc:title>
  <dc:subject>PptxGenJS Presentation</dc:subject>
  <dc:creator>安顺学院旅游管理学院</dc:creator>
  <cp:lastModifiedBy>安顺学院旅游管理学院</cp:lastModifiedBy>
  <cp:revision>1</cp:revision>
  <dcterms:created xsi:type="dcterms:W3CDTF">2026-07-28T23:52:26Z</dcterms:created>
  <dcterms:modified xsi:type="dcterms:W3CDTF">2026-07-28T23:52:26Z</dcterms:modified>
</cp:coreProperties>
</file>