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AI营销未来趋势与伦理边界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掌握AI营销未来趋势与伦理边界的核心概念、理论框架与关键术语，理解其在数字文旅学科体系中的定位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能够运用AI营销未来趋势与伦理边界的理论工具分析实践问题，具备方案设计与评估的基本能力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某知名景区遭遇了一场"AI公关危机"。一位用户在ChatGPT上问"XX景区值得去吗"，AI给出了一个令人意外的回答："根据最新的游客评价，该景区存在过度商业化、门票价格偏高、排队时间长等问题。如果您追求原生态的文化体验，建议考虑XXX作为替代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运营方震惊了——他们投入了数百万元的广告费，却没有意识到AI已经形成了一个"负面共识"。更棘手的是，他们不知道如何"修复"AI的评价——你不能给AI打电话投诉，不能找AI删帖，不能通过投放广告改变AI的看法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揭示了一个根本问题：在AI搜索时代，品牌声誉管理不再是对"人"的管理，而是对"知识"的管理。当AI成为消费者信任的中介，品牌的每一个行为、每一条评价、每一篇报道都在塑造AI对品牌的"认知"。好的GEO不是"包装"品牌，而是"成为"一个值得被AI推荐的品牌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AI搜索的未来趋势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 Agent的崛起  |  12.1.2 多模态AI搜索的普及  |  12.1.3 个性化AI搜索  |  12.1.4 AI搜索平台的生态分化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AI营销的伦理挑战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信息操纵与"AI漂绿"  |  12.2.2 算法偏见与文化多样性  |  12.2.3 数据隐私与用户权利  |  12.2.4 AI生成内容的版权与真实性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文旅品牌的长期竞争力构建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从"GEO策略"到"AI原生品牌"  |  12.3.2 人文价值的不可替代性  |  12.3.3 技术与人性的平衡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行动建议：从现在开始的五件事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AI搜索的未来趋势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AI搜索的未来趋势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12.1.1 AI Agent的崛起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2026年，AI Agent（人工智能代理）正在从概念走向现实。与传统AI搜索的"问答模式"不同，AI Agent能够自主完成多步骤的复杂任务——不仅仅是"推荐一个目的地"，而是"帮我预订机票、酒店、门票，安排行程，推荐餐厅，一键搞定"。
 BrightEdge预测，基于当前增长趋势，AI Agent活动将在2026年底前超越人类驱动的搜索。这对文旅营销意味着：未来的"客户"可能不是人，而是AI Agent。品牌需要为"AI Agent友好"做优化——不仅是信息可见性，还包括预订接口的机器可访问性、结构化数据的完整性。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2026年，AI Agent（人工智能代理）正在从概念走向现实。与传统AI搜索的"问答模式"不同，AI Agent能够自主完成多步骤的复杂任务——不仅仅是"推荐一个目的地"，而是"帮我预订机票、酒店、门票，安排行程，推荐餐厅，一键搞定"。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BrightEdge预测，基于当前增长趋势，AI Agent活动将在2026年底前超越人类驱动的搜索。这对文旅营销意味着：未来的"客户"可能不是人，而是AI Agent。品牌需要为"AI Agent友好"做优化——不仅是信息可见性，还包括预订接口的机器可访问性、结构化数据的完整性。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AI搜索的未来趋势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12.1.2 多模态AI搜索的普及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支持图片、视频、音频等多种模态。未来，多模态搜索将从"锦上添花"变为"基础能力"。用户可能用一张古镇照片搜索"这是哪里"，用一段美食视频搜索"这道菜怎么做"，用一段方言语音搜索"会说这种话的人住在哪里"。
 文旅品牌需要为此做好准备：为所有视觉内容提供高质量的文字描述；建立视频内容的结构化索引；探索音频内容（播客、方言录音）的GEO价值。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支持图片、视频、音频等多种模态。未来，多模态搜索将从"锦上添花"变为"基础能力"。用户可能用一张古镇照片搜索"这是哪里"，用一段美食视频搜索"这道菜怎么做"，用一段方言语音搜索"会说这种话的人住在哪里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文旅品牌需要为此做好准备：为所有视觉内容提供高质量的文字描述；建立视频内容的结构化索引；探索音频内容（播客、方言录音）的GEO价值。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AI搜索的未来趋势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12.1.3 个性化AI搜索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未来的AI搜索将深度整合用户个人数据，提供高度个性化的推荐。AI不仅知道"用户问了什么"，还知道"用户是谁""用户喜欢什么""用户去过哪里"。这将使AI推荐从"千人一面"变为"千人千面"。
 品牌GEO需要适应这种个性化趋势：提供足够丰富的语义维度，覆盖不同用户群体的需求；建立细颗粒度的用户画像，指导内容生产；关注AI推荐的"个性化偏差"——不同用户可能获得完全不同的推荐结果。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未来的AI搜索将深度整合用户个人数据，提供高度个性化的推荐。AI不仅知道"用户问了什么"，还知道"用户是谁""用户喜欢什么""用户去过哪里"。这将使AI推荐从"千人一面"变为"千人千面"。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品牌GEO需要适应这种个性化趋势：提供足够丰富的语义维度，覆盖不同用户群体的需求；建立细颗粒度的用户画像，指导内容生产；关注AI推荐的"个性化偏差"——不同用户可能获得完全不同的推荐结果。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AI搜索的未来趋势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12.1.4 AI搜索平台的生态分化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趋势已经清晰——AI搜索平台正在形成独立的、差异化的信息生态。ChatGPT与Perplexity的跨平台重叠引用率仅11%。未来，这种分化将更加明显。品牌需要"全域AI可见性"——在每一个主流的AI平台上建立独立的品牌存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趋势已经清晰——AI搜索平台正在形成独立的、差异化的信息生态。ChatGPT与Perplexity的跨平台重叠引用率仅11%。未来，这种分化将更加明显。品牌需要"全域AI可见性"——在每一个主流的AI平台上建立独立的品牌存在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AI搜索的未来趋势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 Agent的崛起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2026年，AI Agent（人工智能代理）正在从概念走向现实。与传统AI搜索的"问答模式"不同，AI Agent能够自主完成多步骤的复杂任务——不仅仅是"推荐一个目的地"，而是"帮我预订机票、酒店、门票，安排行程，推荐餐厅，一键搞定"。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多模态AI搜索的普及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支持图片、视频、音频等多种模态。未来，多模态搜索将从"锦上添花"变为"基础能力"。用户可能用一张古镇照片搜索"这是哪里"，用一段美食视频搜索"这道菜怎么做"，用一段方言语音搜索"会说这种话的人住在哪里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个性化AI搜索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未来的AI搜索将深度整合用户个人数据，提供高度个性化的推荐。AI不仅知道"用户问了什么"，还知道"用户是谁""用户喜欢什么""用户去过哪里"。这将使AI推荐从"千人一面"变为"千人千面"。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12.1.4 AI搜索平台的生态分化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趋势已经清晰——AI搜索平台正在形成独立的、差异化的信息生态。ChatGPT与Perplexity的跨平台重叠引用率仅11%。未来，这种分化将更加明显。品牌需要"全域AI可见性"——在每一个主流的AI平台上建立独立的品牌存在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AI营销的伦理挑战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AI营销的伦理挑战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12.2.1 信息操纵与"AI漂绿"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GEO技术的滥用可能导致"AI漂绿"（AI Greenwashing）——通过系统性地操控AI的训练数据和检索结果，制造虚假的品牌形象。一个品质平庸的景区可能通过GEO"包装"成"文化圣地"，一个过度商业化的古镇可能通过GEO"伪装"成"原生态秘境"。
 这种操纵短期可能获利，但长期必然崩塌——因为AI会交叉验证，游客的真实体验最终会修正AI的认知。GEO的伦理底线是：优化的是信息的"呈现方式"，而非信息的"真实性"。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GEO技术的滥用可能导致"AI漂绿"（AI Greenwashing）——通过系统性地操控AI的训练数据和检索结果，制造虚假的品牌形象。一个品质平庸的景区可能通过GEO"包装"成"文化圣地"，一个过度商业化的古镇可能通过GEO"伪装"成"原生态秘境"。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这种操纵短期可能获利，但长期必然崩塌——因为AI会交叉验证，游客的真实体验最终会修正AI的认知。GEO的伦理底线是：优化的是信息的"呈现方式"，而非信息的"真实性"。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AI营销的伦理挑战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12.2.2 算法偏见与文化多样性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推荐算法可能存在系统性偏见——偏好大众化的热门目的地，忽视小众但独特的文化资源；偏好有丰富数字内容的目的地，忽视数字内容匮乏但文化底蕴深厚的地方；偏好符合西方游客审美标准的目的地，忽视本土文化的独特价值。
 文旅品牌需要意识到这些偏见，并主动通过GEO为"被忽视的声音"创造可见性。特别是少数民族文化、非物质文化遗产、乡村文旅——它们天然在AI的认知中处于"弱势"地位，需要通过系统性的GEO建设来"纠偏"。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推荐算法可能存在系统性偏见——偏好大众化的热门目的地，忽视小众但独特的文化资源；偏好有丰富数字内容的目的地，忽视数字内容匮乏但文化底蕴深厚的地方；偏好符合西方游客审美标准的目的地，忽视本土文化的独特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文旅品牌需要意识到这些偏见，并主动通过GEO为"被忽视的声音"创造可见性。特别是少数民族文化、非物质文化遗产、乡村文旅——它们天然在AI的认知中处于"弱势"地位，需要通过系统性的GEO建设来"纠偏"。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AI营销的伦理挑战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12.2.3 数据隐私与用户权利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个性化推荐需要用户数据。如何在提供个性化体验和保护用户隐私之间找到平衡，是AI营销必须面对的伦理挑战。文旅品牌在使用用户数据进行精准营销时，应遵循"知情同意、最小必要、用途限定"的隐私保护原则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个性化推荐需要用户数据。如何在提供个性化体验和保护用户隐私之间找到平衡，是AI营销必须面对的伦理挑战。文旅品牌在使用用户数据进行精准营销时，应遵循"知情同意、最小必要、用途限定"的隐私保护原则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AI营销的伦理挑战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12.2.4 AI生成内容的版权与真实性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GEO内容工厂中大量使用AI生成内容，引发了版权归属和内容真实性的争议。AI生成的内容是否享有著作权？AI生成的"虚假体验"是否构成欺骗？文旅品牌应明确标注AI参与创作的内容，保持与消费者的诚实沟通。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GEO内容工厂中大量使用AI生成内容，引发了版权归属和内容真实性的争议。AI生成的内容是否享有著作权？AI生成的"虚假体验"是否构成欺骗？文旅品牌应明确标注AI参与创作的内容，保持与消费者的诚实沟通。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AI营销的伦理挑战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信息操纵与"AI漂绿"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GEO技术的滥用可能导致"AI漂绿"（AI Greenwashing）——通过系统性地操控AI的训练数据和检索结果，制造虚假的品牌形象。一个品质平庸的景区可能通过GEO"包装"成"文化圣地"，一个过度商业化的古镇可能通过GEO"伪装"成"原生态秘境"。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算法偏见与文化多样性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推荐算法可能存在系统性偏见——偏好大众化的热门目的地，忽视小众但独特的文化资源；偏好有丰富数字内容的目的地，忽视数字内容匮乏但文化底蕴深厚的地方；偏好符合西方游客审美标准的目的地，忽视本土文化的独特价值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数据隐私与用户权利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个性化推荐需要用户数据。如何在提供个性化体验和保护用户隐私之间找到平衡，是AI营销必须面对的伦理挑战。文旅品牌在使用用户数据进行精准营销时，应遵循"知情同意、最小必要、用途限定"的隐私保护原则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12.2.4 AI生成内容的版权与真实性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GEO内容工厂中大量使用AI生成内容，引发了版权归属和内容真实性的争议。AI生成的内容是否享有著作权？AI生成的"虚假体验"是否构成欺骗？文旅品牌应明确标注AI参与创作的内容，保持与消费者的诚实沟通。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文旅品牌的长期竞争力构建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文旅品牌的长期竞争力构建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12.3.1 从"GEO策略"到"AI原生品牌"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终极目标不是"优化AI搜索排名"，而是"成为AI时代的好品牌"。AI原生品牌的特征包括：真实性——品牌的核心价值经得起AI的"检验"；一致性——品牌在所有触点的表现与AI的描述一致；可发现性——品牌信息以AI友好的方式组织和呈现；响应性——品牌能够感知和响应AI生态的变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终极目标不是"优化AI搜索排名"，而是"成为AI时代的好品牌"。AI原生品牌的特征包括：真实性——品牌的核心价值经得起AI的"检验"；一致性——品牌在所有触点的表现与AI的描述一致；可发现性——品牌信息以AI友好的方式组织和呈现；响应性——品牌能够感知和响应AI生态的变化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文旅品牌的长期竞争力构建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12.3.2 人文价值的不可替代性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AI技术如何进步，文旅品牌的核心价值——真实的文化体验、人与人之间的温度、对美的感知和创造——是AI无法替代的。GEO可以帮助品牌被AI"发现"，但真正让品牌被消费者"记住"的，永远是品牌的真实品质和人文温度。
 技术可以"赋能"，但不能"替代"。AI可以推荐一个目的地，但不能替代旅行者在古镇石板路上的脚步声、在老宅天井里晒太阳的慵懒感、与传承人面对面学习地戏的那份感动。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AI技术如何进步，文旅品牌的核心价值——真实的文化体验、人与人之间的温度、对美的感知和创造——是AI无法替代的。GEO可以帮助品牌被AI"发现"，但真正让品牌被消费者"记住"的，永远是品牌的真实品质和人文温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技术可以"赋能"，但不能"替代"。AI可以推荐一个目的地，但不能替代旅行者在古镇石板路上的脚步声、在老宅天井里晒太阳的慵懒感、与传承人面对面学习地戏的那份感动。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文旅品牌的长期竞争力构建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12.3.3 技术与人性的平衡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文旅品牌的长期竞争力来自于技术与人性的平衡：用GEO让品牌被AI"知道"——这是技术的部分；用真实的品质让品牌被消费者"记住"——这是人性的部分。技术负责"触达"，人性负责"感动"。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文旅品牌的长期竞争力来自于技术与人性的平衡：用GEO让品牌被AI"知道"——这是技术的部分；用真实的品质让品牌被消费者"记住"——这是人性的部分。技术负责"触达"，人性负责"感动"。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文旅品牌的长期竞争力构建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从"GEO策略"到"AI原生品牌"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终极目标不是"优化AI搜索排名"，而是"成为AI时代的好品牌"。AI原生品牌的特征包括：真实性——品牌的核心价值经得起AI的"检验"；一致性——品牌在所有触点的表现与AI的描述一致；可发现性——品牌信息以AI友好的方式组织和呈现；响应性——品牌能够感知和响应AI生态的变化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人文价值的不可替代性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AI技术如何进步，文旅品牌的核心价值——真实的文化体验、人与人之间的温度、对美的感知和创造——是AI无法替代的。GEO可以帮助品牌被AI"发现"，但真正让品牌被消费者"记住"的，永远是品牌的真实品质和人文温度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技术与人性的平衡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文旅品牌的长期竞争力来自于技术与人性的平衡：用GEO让品牌被AI"知道"——这是技术的部分；用真实的品质让品牌被消费者"记住"——这是人性的部分。技术负责"触达"，人性负责"感动"。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 行动建议：从现在开始的五件事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 Agent的崛起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多模态AI搜索的普及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个性化AI搜索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12.1.4 AI搜索平台的生态分化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信息操纵与"AI漂绿"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算法偏见与文化多样性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数据隐私与用户权利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12.2.4 AI生成内容的版权与真实性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从"GEO策略"到"AI原生品牌"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人文价值的不可替代性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技术与人性的平衡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知识卡片：AI营销伦理四原则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原则 | 核心要求 | 文旅应用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真实性 | 不制造虚假信息 | 真实评价、真实体验、真实数据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透明性 | 公开AI参与程度 | 标注AI生成内容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公平性 | 尊重文化多样性 | 为弱势文化资源创造AI可见性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隐私保护 | 尊重用户数据权利 | 知情同意、最小必要原则 |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AI搜索的未来趋势包括AI Agent崛起、多模态搜索普及、个性化推荐深化和平台生态分化。AI营销面临信息操纵、算法偏见、数据隐私和AI内容版权等伦理挑战。文旅品牌的长期竞争力来自于"AI原生品牌"建设和人文价值的坚守。技术负责触达，人性负责感动。从现在开始，完成基线评估、修复基础问题、建立语义地图、启动最小可行项目、将GEO融入日常工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第12章 AI营销未来趋势与伦理边界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