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文旅GEO案例实战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掌握文旅GEO案例实战的核心概念、理论框架与关键术语，理解其在数字文旅学科体系中的定位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能够运用文旅GEO案例实战的理论工具分析实践问题，具备方案设计与评估的基本能力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2025-2026年，三个不同类型的文旅品牌开始了它们的GEO探索之旅。它们的起点不同、路径不同、结果也不同，但都揭示了GEO实战中的核心法则。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"石语山居"民宿。 一家只有8间房的精品民宿，没有预算请专业团队，全靠老板自己摸索。6个月后，来自AI推荐的订单占比从15%提升到45%。成功秘诀：把"小"变成优势——老板亲自撰写每篇内容，真实感和温度感无可替代。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天龙屯堡景区。 年接待游客百万级的4A景区，有专门的营销团队和预算。6个月后，AI答案份额从62%提升到78%。成功秘诀：系统性——从百科词条到Schema标记到场景内容，全方位覆盖。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某江南古镇（化名）。 聘请了专业的GEO服务商，投入数十万元。6个月后，AI推荐排名从20+提升到前3。成功秘诀：专业的人做专业的事——服务商在学术背书和权威媒体报道方面有资源积累。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三个案例揭示了一个核心真理：GEO不是"有没有预算"的问题，而是"用不用心"的问题。小品牌可以靠真诚和勤奋获得AI的青睐，大品牌需要系统性和专业性维持优势。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案例一：天龙屯堡的GEO升级之路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基线评估  |  11.1.2 优化方案  |  11.1.3 优化效果  |  11.1.4 经验提炼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案例二：江阴城市品牌GEO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项目背景  |  11.2.2 核心策略  |  11.2.3 启示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案例三：荷里购的文旅AI语义价值重塑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项目背景  |  11.3.2 核心方法论  |  11.3.3 启示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案例四：夏添×小隐文旅GEO实验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11.4.1 实验设计  |  11.4.2 关键发现  |  11.4.3 方法论贡献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GEO实施中的常见陷阱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11.5.1 十大陷阱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 案例一：天龙屯堡的GEO升级之路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案例一：天龙屯堡的GEO升级之路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11.1.1 基线评估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2026年初，天龙屯堡的GEO基线表现为：ChatGPT答案份额62%，文心一言答案份额55%，豆包答案份额40%。主要问题：在"亲子游""美食游""摄影游"场景中缺失；AI经常遗漏"地戏表演"这一核心特色；冬季相关信息严重不足。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2026年初，天龙屯堡的GEO基线表现为：ChatGPT答案份额62%，文心一言答案份额55%，豆包答案份额40%。主要问题：在"亲子游""美食游""摄影游"场景中缺失；AI经常遗漏"地戏表演"这一核心特色；冬季相关信息严重不足。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案例一：天龙屯堡的GEO升级之路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11.1.2 优化方案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第一阶段：基础建设（第1-2个月）。 全面升级百度百科词条（从1200字扩展到3500字，引用来源从8个增加到30个）；在官网实施完整的Schema.org标记（TouristAttraction + FAQ + Event）；完善携程、美团、马蜂窝等OTA平台的结构化信息。
 第二阶段：语义扩展（第2-4个月）。 针对4个缺失场景（亲子、美食、摄影、冬季）各生产5-8篇深度内容；建立完整的FAQ体系（30个问题）；与安顺学院合作完成天龙屯堡建筑文化调研报告（学术背书）。
 第三阶段：信任强化（第4-6个月）。 争取3家省级以上媒体的专题报道；与2位文化类KOL合作深度体验内容；优化大众点评和携程的评价生态（引导高质量评价、优化回复策略）。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第一阶段：基础建设（第1-2个月）。 全面升级百度百科词条（从1200字扩展到3500字，引用来源从8个增加到30个）；在官网实施完整的Schema.org标记（TouristAttraction + FAQ + Event）；完善携程、美团、马蜂窝等OTA平台的结构化信息。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第二阶段：语义扩展（第2-4个月）。 针对4个缺失场景（亲子、美食、摄影、冬季）各生产5-8篇深度内容；建立完整的FAQ体系（30个问题）；与安顺学院合作完成天龙屯堡建筑文化调研报告（学术背书）。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第三阶段：信任强化（第4-6个月）。 争取3家省级以上媒体的专题报道；与2位文化类KOL合作深度体验内容；优化大众点评和携程的评价生态（引导高质量评价、优化回复策略）。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案例一：天龙屯堡的GEO升级之路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11.1.3 优化效果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6个月后：ChatGPT答案份额78%（+16%），推荐排名稳定前3；文心一言答案份额72%（+17%），百度百科词条成为主要引用来源；豆包答案份额65%（+25%），抖音内容生态贡献显著。来自AI推荐的官网访问量增长210%。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6个月后：ChatGPT答案份额78%（+16%），推荐排名稳定前3；文心一言答案份额72%（+17%），百度百科词条成为主要引用来源；豆包答案份额65%（+25%），抖音内容生态贡献显著。来自AI推荐的官网访问量增长210%。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案例一：天龙屯堡的GEO升级之路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11.1.4 经验提炼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系统性比碎片化重要。 单点优化（如只改百科词条）效果有限，三大支柱同步推进才能产生协同效应。
 学术背书的价值被低估。 与安顺学院的合作产出了AI高度认可的"权威内容"。
 季节性内容不能忽视。 冬季内容的补充让天龙屯堡从"只有夏天能去"变成"四季皆宜"。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系统性比碎片化重要。 单点优化（如只改百科词条）效果有限，三大支柱同步推进才能产生协同效应。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学术背书的价值被低估。 与安顺学院的合作产出了AI高度认可的"权威内容"。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季节性内容不能忽视。 冬季内容的补充让天龙屯堡从"只有夏天能去"变成"四季皆宜"。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 案例一：天龙屯堡的GEO升级之路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基线评估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2026年初，天龙屯堡的GEO基线表现为：ChatGPT答案份额62%，文心一言答案份额55%，豆包答案份额40%。主要问题：在"亲子游""美食游""摄影游"场景中缺失；AI经常遗漏"地戏表演"这一核心特色；冬季相关信息严重不足。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11.1.2 优化方案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第一阶段：基础建设（第1-2个月）。 全面升级百度百科词条（从1200字扩展到3500字，引用来源从8个增加到30个）；在官网实施完整的Schema.org标记（TouristAttraction + FAQ + Event）；完善携程、美团、马蜂窝等OTA平台的结构化信息。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11.1.3 优化效果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6个月后：ChatGPT答案份额78%（+16%），推荐排名稳定前3；文心一言答案份额72%（+17%），百度百科词条成为主要引用来源；豆包答案份额65%（+25%），抖音内容生态贡献显著。来自AI推荐的官网访问量增长210%。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11.1.4 经验提炼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系统性比碎片化重要。 单点优化（如只改百科词条）效果有限，三大支柱同步推进才能产生协同效应。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 案例二：江阴城市品牌GEO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案例二：江阴城市品牌GEO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11.2.1 项目背景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2026年，江阴市启动"大模型GEO推广赋能城市品牌传播"项目，是较早进行城市级GEO实践的案例。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2026年，江阴市启动"大模型GEO推广赋能城市品牌传播"项目，是较早进行城市级GEO实践的案例。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案例二：江阴城市品牌GEO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11.2.2 核心策略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打造权威标签。 构建"徐霞客文脉""长江文化"等核心亮点的官方知识图谱，优化AI搜索高频入口的应答逻辑，杜绝负面信息干扰。
 场景化标签。 为海澜飞马水城、鹅鼻嘴公园等核心景点打造"高端亲子""滨江徒步"等场景化标签，布局关键词矩阵。
 多模态内容。 批量生成多模态宣发内容（图文+视频+VR），统一核心命名，提升城市辨识度。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打造权威标签。 构建"徐霞客文脉""长江文化"等核心亮点的官方知识图谱，优化AI搜索高频入口的应答逻辑，杜绝负面信息干扰。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场景化标签。 为海澜飞马水城、鹅鼻嘴公园等核心景点打造"高端亲子""滨江徒步"等场景化标签，布局关键词矩阵。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多模态内容。 批量生成多模态宣发内容（图文+视频+VR），统一核心命名，提升城市辨识度。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案例二：江阴城市品牌GEO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11.2.3 启示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城市品牌GEO与单一景区GEO的核心差异在于"标签体系"——城市需要建立一组清晰、有辨识度的标签，让AI在任何相关场景中都能准确定位城市。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城市品牌GEO与单一景区GEO的核心差异在于"标签体系"——城市需要建立一组清晰、有辨识度的标签，让AI在任何相关场景中都能准确定位城市。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 案例二：江阴城市品牌GEO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项目背景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2026年，江阴市启动"大模型GEO推广赋能城市品牌传播"项目，是较早进行城市级GEO实践的案例。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11.2.2 核心策略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打造权威标签。 构建"徐霞客文脉""长江文化"等核心亮点的官方知识图谱，优化AI搜索高频入口的应答逻辑，杜绝负面信息干扰。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11.2.3 启示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城市品牌GEO与单一景区GEO的核心差异在于"标签体系"——城市需要建立一组清晰、有辨识度的标签，让AI在任何相关场景中都能准确定位城市。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 案例三：荷里购的文旅AI语义价值重塑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案例三：荷里购的文旅AI语义价值重塑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11.3.1 项目背景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荷里购是国内少数同时具备国家级非遗保护经验和AI语义优化能力的文旅GEO服务商。其核心理念是"从买断流量到输出灵魂"——不通过竞价排名争夺流量，而是通过深度内容建设让AI"自愿"推荐品牌。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荷里购是国内少数同时具备国家级非遗保护经验和AI语义优化能力的文旅GEO服务商。其核心理念是"从买断流量到输出灵魂"——不通过竞价排名争夺流量，而是通过深度内容建设让AI"自愿"推荐品牌。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案例三：荷里购的文旅AI语义价值重塑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11.3.2 核心方法论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AI认知图谱构建。 为每个服务对象建立完整的"AI认知图谱"——AI目前如何理解这个品牌？品牌希望AI如何理解它？如何弥合两者之间的差距？
 故事权重提升。 在AI的知识体系中，有"故事"的品牌比只有"信息"的品牌更容易被推荐。荷里购擅长为文旅品牌注入"故事基因"——不是编造故事，而是挖掘品牌已有的文化故事并以AI喜欢的方式呈现。
 权威来源建设。 在学术文献、权威媒体、政府平台等AI高度信任的来源中系统性布局品牌信息。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AI认知图谱构建。 为每个服务对象建立完整的"AI认知图谱"——AI目前如何理解这个品牌？品牌希望AI如何理解它？如何弥合两者之间的差距？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故事权重提升。 在AI的知识体系中，有"故事"的品牌比只有"信息"的品牌更容易被推荐。荷里购擅长为文旅品牌注入"故事基因"——不是编造故事，而是挖掘品牌已有的文化故事并以AI喜欢的方式呈现。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权威来源建设。 在学术文献、权威媒体、政府平台等AI高度信任的来源中系统性布局品牌信息。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案例三：荷里购的文旅AI语义价值重塑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11.3.3 启示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文旅GEO的最高境界不是"让AI搜到你"，而是"让AI理解你、欣赏你、主动推荐你"。这需要从"信息优化"升级到"故事建设"和"价值输出"。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文旅GEO的最高境界不是"让AI搜到你"，而是"让AI理解你、欣赏你、主动推荐你"。这需要从"信息优化"升级到"故事建设"和"价值输出"。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 案例三：荷里购的文旅AI语义价值重塑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项目背景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荷里购是国内少数同时具备国家级非遗保护经验和AI语义优化能力的文旅GEO服务商。其核心理念是"从买断流量到输出灵魂"——不通过竞价排名争夺流量，而是通过深度内容建设让AI"自愿"推荐品牌。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11.3.2 核心方法论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AI认知图谱构建。 为每个服务对象建立完整的"AI认知图谱"——AI目前如何理解这个品牌？品牌希望AI如何理解它？如何弥合两者之间的差距？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11.3.3 启示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文旅GEO的最高境界不是"让AI搜到你"，而是"让AI理解你、欣赏你、主动推荐你"。这需要从"信息优化"升级到"故事建设"和"价值输出"。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 案例四：夏添×小隐文旅GEO实验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案例四：夏添×小隐文旅GEO实验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11.4.1 实验设计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四川省旅游学会品牌战略专委会主任夏添的"小隐文旅GEO实验"是文旅领域最系统的GEO实证研究之一。实验设计了完整的"前测-干预-后测"研究框架。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四川省旅游学会品牌战略专委会主任夏添的"小隐文旅GEO实验"是文旅领域最系统的GEO实证研究之一。实验设计了完整的"前测-干预-后测"研究框架。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案例四：夏添×小隐文旅GEO实验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11.4.2 关键发现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AI搜索中的"马太效应"。 已经在AI中有良好可见性的品牌，GEO优化效果更好——因为AI已有的正面认知会"强化"后续优化效果。这提示品牌应尽早开始GEO建设。
 内容深度&gt;内容数量。 10篇深度内容（每篇3000字以上，有数据和研究支撑）的GEO效果优于50篇浅层内容（每篇500字，泛泛而谈）。
 平台差异显著。 同一套GEO策略在不同AI平台上的效果差异可达3倍。必须针对不同平台进行差异化优化。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AI搜索中的"马太效应"。 已经在AI中有良好可见性的品牌，GEO优化效果更好——因为AI已有的正面认知会"强化"后续优化效果。这提示品牌应尽早开始GEO建设。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内容深度&gt;内容数量。 10篇深度内容（每篇3000字以上，有数据和研究支撑）的GEO效果优于50篇浅层内容（每篇500字，泛泛而谈）。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平台差异显著。 同一套GEO策略在不同AI平台上的效果差异可达3倍。必须针对不同平台进行差异化优化。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案例四：夏添×小隐文旅GEO实验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11.4.3 方法论贡献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夏添提出的"GEO内容价值金字塔"：底层——基础信息（确保AI"知道"品牌）；中层——场景内容（确保AI"理解"品牌的适用场景）；顶层——文化故事（确保AI"欣赏"品牌的独特价值）。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夏添提出的"GEO内容价值金字塔"：底层——基础信息（确保AI"知道"品牌）；中层——场景内容（确保AI"理解"品牌的适用场景）；顶层——文化故事（确保AI"欣赏"品牌的独特价值）。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 案例四：夏添×小隐文旅GEO实验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11.4.1 实验设计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四川省旅游学会品牌战略专委会主任夏添的"小隐文旅GEO实验"是文旅领域最系统的GEO实证研究之一。实验设计了完整的"前测-干预-后测"研究框架。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11.4.2 关键发现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AI搜索中的"马太效应"。 已经在AI中有良好可见性的品牌，GEO优化效果更好——因为AI已有的正面认知会"强化"后续优化效果。这提示品牌应尽早开始GEO建设。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11.4.3 方法论贡献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夏添提出的"GEO内容价值金字塔"：底层——基础信息（确保AI"知道"品牌）；中层——场景内容（确保AI"理解"品牌的适用场景）；顶层——文化故事（确保AI"欣赏"品牌的独特价值）。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 GEO实施中的常见陷阱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GEO实施中的常见陷阱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11.5.1 十大陷阱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把GEO当SEO做。 用关键词堆砌、外链购买等传统SEO手法做GEO，完全无效。
 2. 内容造假。 编造虚假的评价、报道、学术引用。AI能够交叉验证，造假很快被识破。
 3. 忽视技术基础。 只关注内容，忽视了Schema标记、页面性能等技术要素。
 4. 一次性运动。 做了一次优化就停下来。GEO是持续过程，不是一次性项目。
 5. 只盯一个平台。 只优化ChatGPT，忽视其他AI平台。
 6. 忽视负面信息。 正面信息建设的同时，忽视了负面信息的处理。
 7. 过度优化。 内容中刻意、生硬地插入品牌信息，反而被AI识别为"营销内容"而降权。
 8. 忽视移动端。 内容在移动端体验差，AI在移动端搜索中不会推荐。
 9. 信息不一致。 不同平台上的品牌信息相互矛盾。
 10. 急功近利。 期望一个月见效。GEO效果的显现周期通常为3-6个月。
 天龙屯堡、江阴城市品牌、荷里购文...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把GEO当SEO做。 用关键词堆砌、外链购买等传统SEO手法做GEO，完全无效。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内容造假。 编造虚假的评价、报道、学术引用。AI能够交叉验证，造假很快被识破。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忽视技术基础。 只关注内容，忽视了Schema标记、页面性能等技术要素。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一次性运动。 做了一次优化就停下来。GEO是持续过程，不是一次性项目。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只盯一个平台。 只优化ChatGPT，忽视其他AI平台。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GEO实施中的常见陷阱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11.5.1 十大陷阱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忽视负面信息。 正面信息建设的同时，忽视了负面信息的处理。
 7. 过度优化。 内容中刻意、生硬地插入品牌信息，反而被AI识别为"营销内容"而降权。
 8. 忽视移动端。 内容在移动端体验差，AI在移动端搜索中不会推荐。
 9. 信息不一致。 不同平台上的品牌信息相互矛盾。
 10. 急功近利。 期望一个月见效。GEO效果的显现周期通常为3-6个月。
 天龙屯堡、江阴城市品牌、荷里购文旅AI、夏添小隐文旅四个案例展示了不同类型文旅GEO实践的成功路径。核心经验包括：系统性推进（三大支柱同步）、尽早开始（利用马太效应）、深度优先（深度内容优于数量堆砌）、平台差异化（针对不同AI平台定制策略）。实施中应避免把GEO当SEO做、内容造假、一次性运动等常见陷阱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忽视负面信息。 正面信息建设的同时，忽视了负面信息的处理。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过度优化。 内容中刻意、生硬地插入品牌信息，反而被AI识别为"营销内容"而降权。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忽视移动端。 内容在移动端体验差，AI在移动端搜索中不会推荐。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信息不一致。 不同平台上的品牌信息相互矛盾。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急功近利。 期望一个月见效。GEO效果的显现周期通常为3-6个月。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11.5 GEO实施中的常见陷阱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11.5.1 十大陷阱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把GEO当SEO做。 用关键词堆砌、外链购买等传统SEO手法做GEO，完全无效。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基线评估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11.1.2 优化方案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11.1.3 优化效果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11.1.4 经验提炼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项目背景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11.2.2 核心策略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11.2.3 启示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11.3.1 项目背景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11.3.2 核心方法论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11.3.3 启示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11.4.1 实验设计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11.4.2 关键发现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11.4.3 方法论贡献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11.5.1 十大陷阱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知识卡片：GEO实施十大陷阱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陷阱 | 表现 | 规避策略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把GEO当SEO做 | 关键词堆砌、买外链 | 理解GEO核心逻辑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内容造假 | 虚假评价、虚假引用 | 坚守真实性底线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忽视技术基础 | 不做Schema标记 | 技术+内容并重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一次性运动 | 做一次就停 | 建立持续运营机制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只盯一个平台 | 只优化ChatGPT | 全域AI平台覆盖 |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龙屯堡、江阴城市品牌、荷里购文旅AI、夏添小隐文旅四个案例展示了不同类型文旅GEO实践的成功路径。核心经验包括：系统性推进（三大支柱同步）、尽早开始（利用马太效应）、深度优先（深度内容优于数量堆砌）、平台差异化（针对不同AI平台定制策略）。实施中应避免把GEO当SEO做、内容造假、一次性运动等常见陷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完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第11章 文旅GEO案例实战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